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1" r:id="rId5"/>
    <p:sldId id="284" r:id="rId6"/>
    <p:sldId id="280" r:id="rId7"/>
    <p:sldId id="273" r:id="rId8"/>
    <p:sldId id="261" r:id="rId9"/>
    <p:sldId id="279" r:id="rId10"/>
    <p:sldId id="295" r:id="rId11"/>
    <p:sldId id="294" r:id="rId12"/>
    <p:sldId id="299" r:id="rId13"/>
    <p:sldId id="300" r:id="rId14"/>
    <p:sldId id="298" r:id="rId15"/>
    <p:sldId id="301" r:id="rId16"/>
    <p:sldId id="302" r:id="rId17"/>
    <p:sldId id="304" r:id="rId18"/>
    <p:sldId id="303" r:id="rId19"/>
    <p:sldId id="292" r:id="rId20"/>
    <p:sldId id="296" r:id="rId21"/>
    <p:sldId id="268" r:id="rId22"/>
    <p:sldId id="297" r:id="rId23"/>
    <p:sldId id="293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9AF17D-41BF-47FA-8581-FF04CFCE9E2A}" v="39" dt="2024-06-17T12:51:02.81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9" autoAdjust="0"/>
    <p:restoredTop sz="94879" autoAdjust="0"/>
  </p:normalViewPr>
  <p:slideViewPr>
    <p:cSldViewPr snapToGrid="0">
      <p:cViewPr varScale="1">
        <p:scale>
          <a:sx n="156" d="100"/>
          <a:sy n="156" d="100"/>
        </p:scale>
        <p:origin x="108" y="15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Kutlick" userId="e594e620-1de1-434b-9dbb-ae04fd78c64c" providerId="ADAL" clId="{EB33FF75-933C-4D6F-81F8-B4ED38CA3692}"/>
    <pc:docChg chg="undo custSel addSld delSld modSld sldOrd">
      <pc:chgData name="Scott Kutlick" userId="e594e620-1de1-434b-9dbb-ae04fd78c64c" providerId="ADAL" clId="{EB33FF75-933C-4D6F-81F8-B4ED38CA3692}" dt="2024-06-14T00:42:56.623" v="2126" actId="47"/>
      <pc:docMkLst>
        <pc:docMk/>
      </pc:docMkLst>
      <pc:sldChg chg="modSp mod ord">
        <pc:chgData name="Scott Kutlick" userId="e594e620-1de1-434b-9dbb-ae04fd78c64c" providerId="ADAL" clId="{EB33FF75-933C-4D6F-81F8-B4ED38CA3692}" dt="2024-06-14T00:42:13.629" v="2111"/>
        <pc:sldMkLst>
          <pc:docMk/>
          <pc:sldMk cId="3666674671" sldId="261"/>
        </pc:sldMkLst>
        <pc:spChg chg="mod">
          <ac:chgData name="Scott Kutlick" userId="e594e620-1de1-434b-9dbb-ae04fd78c64c" providerId="ADAL" clId="{EB33FF75-933C-4D6F-81F8-B4ED38CA3692}" dt="2024-06-12T23:49:33.147" v="69" actId="20577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Scott Kutlick" userId="e594e620-1de1-434b-9dbb-ae04fd78c64c" providerId="ADAL" clId="{EB33FF75-933C-4D6F-81F8-B4ED38CA3692}" dt="2024-06-13T01:04:34.465" v="1566" actId="20577"/>
          <ac:spMkLst>
            <pc:docMk/>
            <pc:sldMk cId="3666674671" sldId="261"/>
            <ac:spMk id="3" creationId="{A6A33159-D030-2F82-A142-F75940728319}"/>
          </ac:spMkLst>
        </pc:spChg>
      </pc:sldChg>
      <pc:sldChg chg="ord">
        <pc:chgData name="Scott Kutlick" userId="e594e620-1de1-434b-9dbb-ae04fd78c64c" providerId="ADAL" clId="{EB33FF75-933C-4D6F-81F8-B4ED38CA3692}" dt="2024-06-14T00:42:52.860" v="2125"/>
        <pc:sldMkLst>
          <pc:docMk/>
          <pc:sldMk cId="643777997" sldId="266"/>
        </pc:sldMkLst>
      </pc:sldChg>
      <pc:sldChg chg="modSp mod ord">
        <pc:chgData name="Scott Kutlick" userId="e594e620-1de1-434b-9dbb-ae04fd78c64c" providerId="ADAL" clId="{EB33FF75-933C-4D6F-81F8-B4ED38CA3692}" dt="2024-06-14T00:39:17.812" v="2068"/>
        <pc:sldMkLst>
          <pc:docMk/>
          <pc:sldMk cId="1679936628" sldId="273"/>
        </pc:sldMkLst>
        <pc:spChg chg="mod">
          <ac:chgData name="Scott Kutlick" userId="e594e620-1de1-434b-9dbb-ae04fd78c64c" providerId="ADAL" clId="{EB33FF75-933C-4D6F-81F8-B4ED38CA3692}" dt="2024-06-14T00:38:51.495" v="2029" actId="20577"/>
          <ac:spMkLst>
            <pc:docMk/>
            <pc:sldMk cId="1679936628" sldId="273"/>
            <ac:spMk id="2" creationId="{BF463CB3-2956-E8D2-C23D-A3BAA7295DEC}"/>
          </ac:spMkLst>
        </pc:spChg>
        <pc:spChg chg="mod">
          <ac:chgData name="Scott Kutlick" userId="e594e620-1de1-434b-9dbb-ae04fd78c64c" providerId="ADAL" clId="{EB33FF75-933C-4D6F-81F8-B4ED38CA3692}" dt="2024-06-14T00:39:06.458" v="2066" actId="20577"/>
          <ac:spMkLst>
            <pc:docMk/>
            <pc:sldMk cId="1679936628" sldId="273"/>
            <ac:spMk id="12" creationId="{A336FEA9-C85A-3569-16F0-5ECBABBE0BEC}"/>
          </ac:spMkLst>
        </pc:spChg>
      </pc:sldChg>
      <pc:sldChg chg="del">
        <pc:chgData name="Scott Kutlick" userId="e594e620-1de1-434b-9dbb-ae04fd78c64c" providerId="ADAL" clId="{EB33FF75-933C-4D6F-81F8-B4ED38CA3692}" dt="2024-06-14T00:17:13.902" v="1711" actId="47"/>
        <pc:sldMkLst>
          <pc:docMk/>
          <pc:sldMk cId="1649597717" sldId="277"/>
        </pc:sldMkLst>
      </pc:sldChg>
      <pc:sldChg chg="del">
        <pc:chgData name="Scott Kutlick" userId="e594e620-1de1-434b-9dbb-ae04fd78c64c" providerId="ADAL" clId="{EB33FF75-933C-4D6F-81F8-B4ED38CA3692}" dt="2024-06-14T00:42:56.623" v="2126" actId="47"/>
        <pc:sldMkLst>
          <pc:docMk/>
          <pc:sldMk cId="3930438526" sldId="278"/>
        </pc:sldMkLst>
      </pc:sldChg>
      <pc:sldChg chg="modSp mod ord">
        <pc:chgData name="Scott Kutlick" userId="e594e620-1de1-434b-9dbb-ae04fd78c64c" providerId="ADAL" clId="{EB33FF75-933C-4D6F-81F8-B4ED38CA3692}" dt="2024-06-14T00:42:19.816" v="2113"/>
        <pc:sldMkLst>
          <pc:docMk/>
          <pc:sldMk cId="2243159397" sldId="279"/>
        </pc:sldMkLst>
        <pc:spChg chg="mod">
          <ac:chgData name="Scott Kutlick" userId="e594e620-1de1-434b-9dbb-ae04fd78c64c" providerId="ADAL" clId="{EB33FF75-933C-4D6F-81F8-B4ED38CA3692}" dt="2024-06-13T00:01:15.658" v="413" actId="20577"/>
          <ac:spMkLst>
            <pc:docMk/>
            <pc:sldMk cId="2243159397" sldId="279"/>
            <ac:spMk id="2" creationId="{47A9874B-BCA9-8420-1595-EDD1865A099A}"/>
          </ac:spMkLst>
        </pc:spChg>
        <pc:spChg chg="mod">
          <ac:chgData name="Scott Kutlick" userId="e594e620-1de1-434b-9dbb-ae04fd78c64c" providerId="ADAL" clId="{EB33FF75-933C-4D6F-81F8-B4ED38CA3692}" dt="2024-06-14T00:08:38.748" v="1582" actId="20577"/>
          <ac:spMkLst>
            <pc:docMk/>
            <pc:sldMk cId="2243159397" sldId="279"/>
            <ac:spMk id="3" creationId="{68A5FD2B-E3E5-1C2B-0151-21F216B14A33}"/>
          </ac:spMkLst>
        </pc:spChg>
        <pc:spChg chg="mod">
          <ac:chgData name="Scott Kutlick" userId="e594e620-1de1-434b-9dbb-ae04fd78c64c" providerId="ADAL" clId="{EB33FF75-933C-4D6F-81F8-B4ED38CA3692}" dt="2024-06-14T00:18:46.982" v="1843" actId="20577"/>
          <ac:spMkLst>
            <pc:docMk/>
            <pc:sldMk cId="2243159397" sldId="279"/>
            <ac:spMk id="4" creationId="{ACFBB810-3430-2C29-1AA0-9744AA0A1AA3}"/>
          </ac:spMkLst>
        </pc:spChg>
      </pc:sldChg>
      <pc:sldChg chg="modSp mod ord">
        <pc:chgData name="Scott Kutlick" userId="e594e620-1de1-434b-9dbb-ae04fd78c64c" providerId="ADAL" clId="{EB33FF75-933C-4D6F-81F8-B4ED38CA3692}" dt="2024-06-14T00:39:23.414" v="2070"/>
        <pc:sldMkLst>
          <pc:docMk/>
          <pc:sldMk cId="467869221" sldId="280"/>
        </pc:sldMkLst>
        <pc:spChg chg="mod">
          <ac:chgData name="Scott Kutlick" userId="e594e620-1de1-434b-9dbb-ae04fd78c64c" providerId="ADAL" clId="{EB33FF75-933C-4D6F-81F8-B4ED38CA3692}" dt="2024-06-12T23:47:48.341" v="53" actId="20577"/>
          <ac:spMkLst>
            <pc:docMk/>
            <pc:sldMk cId="467869221" sldId="280"/>
            <ac:spMk id="3" creationId="{B2F3FA79-DE26-1F2A-0CF7-5671B73C8B6F}"/>
          </ac:spMkLst>
        </pc:spChg>
      </pc:sldChg>
      <pc:sldChg chg="modSp mod">
        <pc:chgData name="Scott Kutlick" userId="e594e620-1de1-434b-9dbb-ae04fd78c64c" providerId="ADAL" clId="{EB33FF75-933C-4D6F-81F8-B4ED38CA3692}" dt="2024-06-14T00:07:05.576" v="1567" actId="6549"/>
        <pc:sldMkLst>
          <pc:docMk/>
          <pc:sldMk cId="2184472291" sldId="282"/>
        </pc:sldMkLst>
        <pc:spChg chg="mod">
          <ac:chgData name="Scott Kutlick" userId="e594e620-1de1-434b-9dbb-ae04fd78c64c" providerId="ADAL" clId="{EB33FF75-933C-4D6F-81F8-B4ED38CA3692}" dt="2024-06-14T00:07:05.576" v="1567" actId="6549"/>
          <ac:spMkLst>
            <pc:docMk/>
            <pc:sldMk cId="2184472291" sldId="282"/>
            <ac:spMk id="8" creationId="{86613063-168A-02B8-4326-BB842F3B83E2}"/>
          </ac:spMkLst>
        </pc:spChg>
      </pc:sldChg>
      <pc:sldChg chg="modSp mod">
        <pc:chgData name="Scott Kutlick" userId="e594e620-1de1-434b-9dbb-ae04fd78c64c" providerId="ADAL" clId="{EB33FF75-933C-4D6F-81F8-B4ED38CA3692}" dt="2024-06-14T00:41:49.972" v="2106" actId="20577"/>
        <pc:sldMkLst>
          <pc:docMk/>
          <pc:sldMk cId="1672017990" sldId="284"/>
        </pc:sldMkLst>
        <pc:spChg chg="mod">
          <ac:chgData name="Scott Kutlick" userId="e594e620-1de1-434b-9dbb-ae04fd78c64c" providerId="ADAL" clId="{EB33FF75-933C-4D6F-81F8-B4ED38CA3692}" dt="2024-06-14T00:41:49.972" v="2106" actId="20577"/>
          <ac:spMkLst>
            <pc:docMk/>
            <pc:sldMk cId="1672017990" sldId="284"/>
            <ac:spMk id="3" creationId="{992EC4A8-49EE-CF82-CFDC-BA9308ED0D65}"/>
          </ac:spMkLst>
        </pc:spChg>
      </pc:sldChg>
      <pc:sldChg chg="modSp add mod ord">
        <pc:chgData name="Scott Kutlick" userId="e594e620-1de1-434b-9dbb-ae04fd78c64c" providerId="ADAL" clId="{EB33FF75-933C-4D6F-81F8-B4ED38CA3692}" dt="2024-06-13T00:47:11.216" v="1540" actId="20577"/>
        <pc:sldMkLst>
          <pc:docMk/>
          <pc:sldMk cId="4190217297" sldId="293"/>
        </pc:sldMkLst>
        <pc:spChg chg="mod">
          <ac:chgData name="Scott Kutlick" userId="e594e620-1de1-434b-9dbb-ae04fd78c64c" providerId="ADAL" clId="{EB33FF75-933C-4D6F-81F8-B4ED38CA3692}" dt="2024-06-13T00:47:11.216" v="1540" actId="20577"/>
          <ac:spMkLst>
            <pc:docMk/>
            <pc:sldMk cId="4190217297" sldId="293"/>
            <ac:spMk id="2" creationId="{5D030A76-B788-B363-104E-266B7C7F7208}"/>
          </ac:spMkLst>
        </pc:spChg>
        <pc:spChg chg="mod">
          <ac:chgData name="Scott Kutlick" userId="e594e620-1de1-434b-9dbb-ae04fd78c64c" providerId="ADAL" clId="{EB33FF75-933C-4D6F-81F8-B4ED38CA3692}" dt="2024-06-13T00:45:27.105" v="1507" actId="20577"/>
          <ac:spMkLst>
            <pc:docMk/>
            <pc:sldMk cId="4190217297" sldId="293"/>
            <ac:spMk id="3" creationId="{05948542-FCE1-3AE6-C6C9-17975609DF70}"/>
          </ac:spMkLst>
        </pc:spChg>
        <pc:spChg chg="mod">
          <ac:chgData name="Scott Kutlick" userId="e594e620-1de1-434b-9dbb-ae04fd78c64c" providerId="ADAL" clId="{EB33FF75-933C-4D6F-81F8-B4ED38CA3692}" dt="2024-06-13T00:42:44.834" v="1289" actId="6549"/>
          <ac:spMkLst>
            <pc:docMk/>
            <pc:sldMk cId="4190217297" sldId="293"/>
            <ac:spMk id="4" creationId="{3EE67564-0457-E486-97D0-8109D2C97B3F}"/>
          </ac:spMkLst>
        </pc:spChg>
      </pc:sldChg>
      <pc:sldChg chg="addSp delSp modSp new mod ord modClrScheme chgLayout">
        <pc:chgData name="Scott Kutlick" userId="e594e620-1de1-434b-9dbb-ae04fd78c64c" providerId="ADAL" clId="{EB33FF75-933C-4D6F-81F8-B4ED38CA3692}" dt="2024-06-14T00:42:23.626" v="2115"/>
        <pc:sldMkLst>
          <pc:docMk/>
          <pc:sldMk cId="2903582451" sldId="294"/>
        </pc:sldMkLst>
        <pc:spChg chg="add del mod">
          <ac:chgData name="Scott Kutlick" userId="e594e620-1de1-434b-9dbb-ae04fd78c64c" providerId="ADAL" clId="{EB33FF75-933C-4D6F-81F8-B4ED38CA3692}" dt="2024-06-14T00:37:00.320" v="2011" actId="20577"/>
          <ac:spMkLst>
            <pc:docMk/>
            <pc:sldMk cId="2903582451" sldId="294"/>
            <ac:spMk id="2" creationId="{79F63A39-FC01-C1B8-062B-AED84E00F52F}"/>
          </ac:spMkLst>
        </pc:spChg>
        <pc:spChg chg="add del">
          <ac:chgData name="Scott Kutlick" userId="e594e620-1de1-434b-9dbb-ae04fd78c64c" providerId="ADAL" clId="{EB33FF75-933C-4D6F-81F8-B4ED38CA3692}" dt="2024-06-14T00:31:26.211" v="1891" actId="931"/>
          <ac:spMkLst>
            <pc:docMk/>
            <pc:sldMk cId="2903582451" sldId="294"/>
            <ac:spMk id="3" creationId="{11EADE65-CC65-F4E8-9508-32526E27ECD0}"/>
          </ac:spMkLst>
        </pc:spChg>
        <pc:spChg chg="del">
          <ac:chgData name="Scott Kutlick" userId="e594e620-1de1-434b-9dbb-ae04fd78c64c" providerId="ADAL" clId="{EB33FF75-933C-4D6F-81F8-B4ED38CA3692}" dt="2024-06-14T00:30:07.825" v="1863" actId="478"/>
          <ac:spMkLst>
            <pc:docMk/>
            <pc:sldMk cId="2903582451" sldId="294"/>
            <ac:spMk id="4" creationId="{7EACAAE5-B366-5D68-F9DE-0651FBBF5512}"/>
          </ac:spMkLst>
        </pc:spChg>
        <pc:spChg chg="add del mod">
          <ac:chgData name="Scott Kutlick" userId="e594e620-1de1-434b-9dbb-ae04fd78c64c" providerId="ADAL" clId="{EB33FF75-933C-4D6F-81F8-B4ED38CA3692}" dt="2024-06-14T00:31:09.529" v="1882" actId="26606"/>
          <ac:spMkLst>
            <pc:docMk/>
            <pc:sldMk cId="2903582451" sldId="294"/>
            <ac:spMk id="8" creationId="{E100CEC5-1815-C4FE-3E37-4821E86CCE9E}"/>
          </ac:spMkLst>
        </pc:spChg>
        <pc:spChg chg="add del mod">
          <ac:chgData name="Scott Kutlick" userId="e594e620-1de1-434b-9dbb-ae04fd78c64c" providerId="ADAL" clId="{EB33FF75-933C-4D6F-81F8-B4ED38CA3692}" dt="2024-06-14T00:31:09.529" v="1882" actId="26606"/>
          <ac:spMkLst>
            <pc:docMk/>
            <pc:sldMk cId="2903582451" sldId="294"/>
            <ac:spMk id="9" creationId="{2C95F4C1-5731-8844-77A9-57CC5021FDEB}"/>
          </ac:spMkLst>
        </pc:spChg>
        <pc:spChg chg="add del mod">
          <ac:chgData name="Scott Kutlick" userId="e594e620-1de1-434b-9dbb-ae04fd78c64c" providerId="ADAL" clId="{EB33FF75-933C-4D6F-81F8-B4ED38CA3692}" dt="2024-06-14T00:31:15.033" v="1886" actId="26606"/>
          <ac:spMkLst>
            <pc:docMk/>
            <pc:sldMk cId="2903582451" sldId="294"/>
            <ac:spMk id="10" creationId="{475AD791-2B79-A64B-DB97-58CF46E4FAE6}"/>
          </ac:spMkLst>
        </pc:spChg>
        <pc:spChg chg="add del mod">
          <ac:chgData name="Scott Kutlick" userId="e594e620-1de1-434b-9dbb-ae04fd78c64c" providerId="ADAL" clId="{EB33FF75-933C-4D6F-81F8-B4ED38CA3692}" dt="2024-06-14T00:30:47.914" v="1872" actId="26606"/>
          <ac:spMkLst>
            <pc:docMk/>
            <pc:sldMk cId="2903582451" sldId="294"/>
            <ac:spMk id="11" creationId="{475AD791-2B79-A64B-DB97-58CF46E4FAE6}"/>
          </ac:spMkLst>
        </pc:spChg>
        <pc:spChg chg="add del mod">
          <ac:chgData name="Scott Kutlick" userId="e594e620-1de1-434b-9dbb-ae04fd78c64c" providerId="ADAL" clId="{EB33FF75-933C-4D6F-81F8-B4ED38CA3692}" dt="2024-06-14T00:30:50.679" v="1874" actId="26606"/>
          <ac:spMkLst>
            <pc:docMk/>
            <pc:sldMk cId="2903582451" sldId="294"/>
            <ac:spMk id="13" creationId="{0C3BEB54-B807-20DC-3A13-52A93E6506D0}"/>
          </ac:spMkLst>
        </pc:spChg>
        <pc:spChg chg="add del mod">
          <ac:chgData name="Scott Kutlick" userId="e594e620-1de1-434b-9dbb-ae04fd78c64c" providerId="ADAL" clId="{EB33FF75-933C-4D6F-81F8-B4ED38CA3692}" dt="2024-06-14T00:30:50.679" v="1874" actId="26606"/>
          <ac:spMkLst>
            <pc:docMk/>
            <pc:sldMk cId="2903582451" sldId="294"/>
            <ac:spMk id="14" creationId="{C166CBAA-FE76-BF1B-ADB3-DFFB187BB254}"/>
          </ac:spMkLst>
        </pc:spChg>
        <pc:spChg chg="add del">
          <ac:chgData name="Scott Kutlick" userId="e594e620-1de1-434b-9dbb-ae04fd78c64c" providerId="ADAL" clId="{EB33FF75-933C-4D6F-81F8-B4ED38CA3692}" dt="2024-06-14T00:31:03.096" v="1876" actId="26606"/>
          <ac:spMkLst>
            <pc:docMk/>
            <pc:sldMk cId="2903582451" sldId="294"/>
            <ac:spMk id="16" creationId="{BB400680-C8E1-10CE-4714-DB6EE7DDD89C}"/>
          </ac:spMkLst>
        </pc:spChg>
        <pc:spChg chg="add del">
          <ac:chgData name="Scott Kutlick" userId="e594e620-1de1-434b-9dbb-ae04fd78c64c" providerId="ADAL" clId="{EB33FF75-933C-4D6F-81F8-B4ED38CA3692}" dt="2024-06-14T00:31:03.096" v="1876" actId="26606"/>
          <ac:spMkLst>
            <pc:docMk/>
            <pc:sldMk cId="2903582451" sldId="294"/>
            <ac:spMk id="17" creationId="{D1FAE1CD-1BD0-9A74-E3DC-5C8AB7152FB5}"/>
          </ac:spMkLst>
        </pc:spChg>
        <pc:spChg chg="add del mod">
          <ac:chgData name="Scott Kutlick" userId="e594e620-1de1-434b-9dbb-ae04fd78c64c" providerId="ADAL" clId="{EB33FF75-933C-4D6F-81F8-B4ED38CA3692}" dt="2024-06-14T00:31:04.383" v="1878" actId="26606"/>
          <ac:spMkLst>
            <pc:docMk/>
            <pc:sldMk cId="2903582451" sldId="294"/>
            <ac:spMk id="19" creationId="{475AD791-2B79-A64B-DB97-58CF46E4FAE6}"/>
          </ac:spMkLst>
        </pc:spChg>
        <pc:picChg chg="add mod">
          <ac:chgData name="Scott Kutlick" userId="e594e620-1de1-434b-9dbb-ae04fd78c64c" providerId="ADAL" clId="{EB33FF75-933C-4D6F-81F8-B4ED38CA3692}" dt="2024-06-14T00:31:17.637" v="1890" actId="931"/>
          <ac:picMkLst>
            <pc:docMk/>
            <pc:sldMk cId="2903582451" sldId="294"/>
            <ac:picMk id="6" creationId="{7B2570FF-B632-A34D-8408-5F4D29B69E7E}"/>
          </ac:picMkLst>
        </pc:picChg>
        <pc:picChg chg="add mod">
          <ac:chgData name="Scott Kutlick" userId="e594e620-1de1-434b-9dbb-ae04fd78c64c" providerId="ADAL" clId="{EB33FF75-933C-4D6F-81F8-B4ED38CA3692}" dt="2024-06-14T00:32:04.501" v="1900" actId="1076"/>
          <ac:picMkLst>
            <pc:docMk/>
            <pc:sldMk cId="2903582451" sldId="294"/>
            <ac:picMk id="12" creationId="{0F348A48-63D9-D0CE-8649-D98BE94CC495}"/>
          </ac:picMkLst>
        </pc:picChg>
      </pc:sldChg>
      <pc:sldChg chg="modSp add mod">
        <pc:chgData name="Scott Kutlick" userId="e594e620-1de1-434b-9dbb-ae04fd78c64c" providerId="ADAL" clId="{EB33FF75-933C-4D6F-81F8-B4ED38CA3692}" dt="2024-06-14T00:40:33.196" v="2094" actId="20577"/>
        <pc:sldMkLst>
          <pc:docMk/>
          <pc:sldMk cId="2336023113" sldId="295"/>
        </pc:sldMkLst>
        <pc:spChg chg="mod">
          <ac:chgData name="Scott Kutlick" userId="e594e620-1de1-434b-9dbb-ae04fd78c64c" providerId="ADAL" clId="{EB33FF75-933C-4D6F-81F8-B4ED38CA3692}" dt="2024-06-14T00:40:33.196" v="2094" actId="20577"/>
          <ac:spMkLst>
            <pc:docMk/>
            <pc:sldMk cId="2336023113" sldId="295"/>
            <ac:spMk id="2" creationId="{BF463CB3-2956-E8D2-C23D-A3BAA7295DEC}"/>
          </ac:spMkLst>
        </pc:spChg>
      </pc:sldChg>
      <pc:sldChg chg="modSp add mod ord">
        <pc:chgData name="Scott Kutlick" userId="e594e620-1de1-434b-9dbb-ae04fd78c64c" providerId="ADAL" clId="{EB33FF75-933C-4D6F-81F8-B4ED38CA3692}" dt="2024-06-14T00:42:31.067" v="2121"/>
        <pc:sldMkLst>
          <pc:docMk/>
          <pc:sldMk cId="3836473940" sldId="296"/>
        </pc:sldMkLst>
        <pc:spChg chg="mod">
          <ac:chgData name="Scott Kutlick" userId="e594e620-1de1-434b-9dbb-ae04fd78c64c" providerId="ADAL" clId="{EB33FF75-933C-4D6F-81F8-B4ED38CA3692}" dt="2024-06-14T00:41:10.739" v="2103" actId="313"/>
          <ac:spMkLst>
            <pc:docMk/>
            <pc:sldMk cId="3836473940" sldId="296"/>
            <ac:spMk id="2" creationId="{BF463CB3-2956-E8D2-C23D-A3BAA7295DEC}"/>
          </ac:spMkLst>
        </pc:spChg>
      </pc:sldChg>
      <pc:sldChg chg="modSp add mod ord">
        <pc:chgData name="Scott Kutlick" userId="e594e620-1de1-434b-9dbb-ae04fd78c64c" providerId="ADAL" clId="{EB33FF75-933C-4D6F-81F8-B4ED38CA3692}" dt="2024-06-14T00:42:03.152" v="2109"/>
        <pc:sldMkLst>
          <pc:docMk/>
          <pc:sldMk cId="402356279" sldId="297"/>
        </pc:sldMkLst>
        <pc:spChg chg="mod">
          <ac:chgData name="Scott Kutlick" userId="e594e620-1de1-434b-9dbb-ae04fd78c64c" providerId="ADAL" clId="{EB33FF75-933C-4D6F-81F8-B4ED38CA3692}" dt="2024-06-14T00:41:56.880" v="2107"/>
          <ac:spMkLst>
            <pc:docMk/>
            <pc:sldMk cId="402356279" sldId="297"/>
            <ac:spMk id="2" creationId="{BF463CB3-2956-E8D2-C23D-A3BAA7295DEC}"/>
          </ac:spMkLst>
        </pc:spChg>
      </pc:sldChg>
    </pc:docChg>
  </pc:docChgLst>
  <pc:docChgLst>
    <pc:chgData name="Scott Kutlick" userId="e594e620-1de1-434b-9dbb-ae04fd78c64c" providerId="ADAL" clId="{2B60D6A7-2C8B-4792-B1BC-EE6166CCE558}"/>
    <pc:docChg chg="modSld">
      <pc:chgData name="Scott Kutlick" userId="e594e620-1de1-434b-9dbb-ae04fd78c64c" providerId="ADAL" clId="{2B60D6A7-2C8B-4792-B1BC-EE6166CCE558}" dt="2024-06-14T23:46:34.541" v="162" actId="20577"/>
      <pc:docMkLst>
        <pc:docMk/>
      </pc:docMkLst>
      <pc:sldChg chg="modSp mod">
        <pc:chgData name="Scott Kutlick" userId="e594e620-1de1-434b-9dbb-ae04fd78c64c" providerId="ADAL" clId="{2B60D6A7-2C8B-4792-B1BC-EE6166CCE558}" dt="2024-06-14T23:46:34.541" v="162" actId="20577"/>
        <pc:sldMkLst>
          <pc:docMk/>
          <pc:sldMk cId="2243159397" sldId="279"/>
        </pc:sldMkLst>
        <pc:spChg chg="mod">
          <ac:chgData name="Scott Kutlick" userId="e594e620-1de1-434b-9dbb-ae04fd78c64c" providerId="ADAL" clId="{2B60D6A7-2C8B-4792-B1BC-EE6166CCE558}" dt="2024-06-14T23:46:34.541" v="162" actId="20577"/>
          <ac:spMkLst>
            <pc:docMk/>
            <pc:sldMk cId="2243159397" sldId="279"/>
            <ac:spMk id="2" creationId="{47A9874B-BCA9-8420-1595-EDD1865A099A}"/>
          </ac:spMkLst>
        </pc:spChg>
      </pc:sldChg>
    </pc:docChg>
  </pc:docChgLst>
  <pc:docChgLst>
    <pc:chgData name="Scott Kutlick" userId="e594e620-1de1-434b-9dbb-ae04fd78c64c" providerId="ADAL" clId="{8C9AF17D-41BF-47FA-8581-FF04CFCE9E2A}"/>
    <pc:docChg chg="undo redo custSel addSld delSld modSld sldOrd">
      <pc:chgData name="Scott Kutlick" userId="e594e620-1de1-434b-9dbb-ae04fd78c64c" providerId="ADAL" clId="{8C9AF17D-41BF-47FA-8581-FF04CFCE9E2A}" dt="2024-06-17T13:37:28.807" v="2834" actId="13926"/>
      <pc:docMkLst>
        <pc:docMk/>
      </pc:docMkLst>
      <pc:sldChg chg="modSp mod">
        <pc:chgData name="Scott Kutlick" userId="e594e620-1de1-434b-9dbb-ae04fd78c64c" providerId="ADAL" clId="{8C9AF17D-41BF-47FA-8581-FF04CFCE9E2A}" dt="2024-06-17T10:34:57.280" v="1992" actId="20577"/>
        <pc:sldMkLst>
          <pc:docMk/>
          <pc:sldMk cId="3666674671" sldId="261"/>
        </pc:sldMkLst>
        <pc:spChg chg="mod">
          <ac:chgData name="Scott Kutlick" userId="e594e620-1de1-434b-9dbb-ae04fd78c64c" providerId="ADAL" clId="{8C9AF17D-41BF-47FA-8581-FF04CFCE9E2A}" dt="2024-06-17T10:34:57.280" v="1992" actId="20577"/>
          <ac:spMkLst>
            <pc:docMk/>
            <pc:sldMk cId="3666674671" sldId="261"/>
            <ac:spMk id="3" creationId="{A6A33159-D030-2F82-A142-F75940728319}"/>
          </ac:spMkLst>
        </pc:spChg>
      </pc:sldChg>
      <pc:sldChg chg="del">
        <pc:chgData name="Scott Kutlick" userId="e594e620-1de1-434b-9dbb-ae04fd78c64c" providerId="ADAL" clId="{8C9AF17D-41BF-47FA-8581-FF04CFCE9E2A}" dt="2024-06-17T01:52:55.950" v="1497" actId="47"/>
        <pc:sldMkLst>
          <pc:docMk/>
          <pc:sldMk cId="729609147" sldId="265"/>
        </pc:sldMkLst>
      </pc:sldChg>
      <pc:sldChg chg="del">
        <pc:chgData name="Scott Kutlick" userId="e594e620-1de1-434b-9dbb-ae04fd78c64c" providerId="ADAL" clId="{8C9AF17D-41BF-47FA-8581-FF04CFCE9E2A}" dt="2024-06-17T01:52:53.325" v="1496" actId="47"/>
        <pc:sldMkLst>
          <pc:docMk/>
          <pc:sldMk cId="643777997" sldId="266"/>
        </pc:sldMkLst>
      </pc:sldChg>
      <pc:sldChg chg="addSp delSp modSp mod ord modClrScheme chgLayout">
        <pc:chgData name="Scott Kutlick" userId="e594e620-1de1-434b-9dbb-ae04fd78c64c" providerId="ADAL" clId="{8C9AF17D-41BF-47FA-8581-FF04CFCE9E2A}" dt="2024-06-17T01:58:40.400" v="1657" actId="1076"/>
        <pc:sldMkLst>
          <pc:docMk/>
          <pc:sldMk cId="4259977132" sldId="268"/>
        </pc:sldMkLst>
        <pc:spChg chg="mod ord">
          <ac:chgData name="Scott Kutlick" userId="e594e620-1de1-434b-9dbb-ae04fd78c64c" providerId="ADAL" clId="{8C9AF17D-41BF-47FA-8581-FF04CFCE9E2A}" dt="2024-06-17T01:58:40.400" v="1657" actId="1076"/>
          <ac:spMkLst>
            <pc:docMk/>
            <pc:sldMk cId="4259977132" sldId="268"/>
            <ac:spMk id="2" creationId="{B7545968-70F7-0180-6448-3547E442EF4A}"/>
          </ac:spMkLst>
        </pc:spChg>
        <pc:spChg chg="add del mod">
          <ac:chgData name="Scott Kutlick" userId="e594e620-1de1-434b-9dbb-ae04fd78c64c" providerId="ADAL" clId="{8C9AF17D-41BF-47FA-8581-FF04CFCE9E2A}" dt="2024-06-17T01:49:09.144" v="1324" actId="931"/>
          <ac:spMkLst>
            <pc:docMk/>
            <pc:sldMk cId="4259977132" sldId="268"/>
            <ac:spMk id="5" creationId="{91ADA234-889B-0201-FE70-4D55B74ACF49}"/>
          </ac:spMkLst>
        </pc:spChg>
        <pc:spChg chg="del mod">
          <ac:chgData name="Scott Kutlick" userId="e594e620-1de1-434b-9dbb-ae04fd78c64c" providerId="ADAL" clId="{8C9AF17D-41BF-47FA-8581-FF04CFCE9E2A}" dt="2024-06-17T01:46:54.256" v="1236" actId="478"/>
          <ac:spMkLst>
            <pc:docMk/>
            <pc:sldMk cId="4259977132" sldId="268"/>
            <ac:spMk id="8" creationId="{215CE58D-2739-522B-7C3A-6A7C985360C0}"/>
          </ac:spMkLst>
        </pc:spChg>
        <pc:spChg chg="add del mod">
          <ac:chgData name="Scott Kutlick" userId="e594e620-1de1-434b-9dbb-ae04fd78c64c" providerId="ADAL" clId="{8C9AF17D-41BF-47FA-8581-FF04CFCE9E2A}" dt="2024-06-17T01:50:46.485" v="1336" actId="3680"/>
          <ac:spMkLst>
            <pc:docMk/>
            <pc:sldMk cId="4259977132" sldId="268"/>
            <ac:spMk id="12" creationId="{1B40D507-8140-229C-EBED-5B9CBD5706C7}"/>
          </ac:spMkLst>
        </pc:spChg>
        <pc:spChg chg="add del mod">
          <ac:chgData name="Scott Kutlick" userId="e594e620-1de1-434b-9dbb-ae04fd78c64c" providerId="ADAL" clId="{8C9AF17D-41BF-47FA-8581-FF04CFCE9E2A}" dt="2024-06-17T01:52:41.227" v="1495" actId="931"/>
          <ac:spMkLst>
            <pc:docMk/>
            <pc:sldMk cId="4259977132" sldId="268"/>
            <ac:spMk id="15" creationId="{D5B8DAFC-E39C-4B9F-1896-998D0E5EA5AD}"/>
          </ac:spMkLst>
        </pc:spChg>
        <pc:graphicFrameChg chg="del mod ord modGraphic">
          <ac:chgData name="Scott Kutlick" userId="e594e620-1de1-434b-9dbb-ae04fd78c64c" providerId="ADAL" clId="{8C9AF17D-41BF-47FA-8581-FF04CFCE9E2A}" dt="2024-06-17T01:52:01.634" v="1494" actId="478"/>
          <ac:graphicFrameMkLst>
            <pc:docMk/>
            <pc:sldMk cId="4259977132" sldId="268"/>
            <ac:graphicFrameMk id="3" creationId="{F01CF5D3-D3B1-1944-CFDF-D8EE11DE42AA}"/>
          </ac:graphicFrameMkLst>
        </pc:graphicFrameChg>
        <pc:graphicFrameChg chg="add mod ord modGraphic">
          <ac:chgData name="Scott Kutlick" userId="e594e620-1de1-434b-9dbb-ae04fd78c64c" providerId="ADAL" clId="{8C9AF17D-41BF-47FA-8581-FF04CFCE9E2A}" dt="2024-06-17T01:58:38.368" v="1655" actId="207"/>
          <ac:graphicFrameMkLst>
            <pc:docMk/>
            <pc:sldMk cId="4259977132" sldId="268"/>
            <ac:graphicFrameMk id="13" creationId="{8FCF9BF7-233A-9FA7-706C-649BAFF584A1}"/>
          </ac:graphicFrameMkLst>
        </pc:graphicFrameChg>
        <pc:picChg chg="add mod">
          <ac:chgData name="Scott Kutlick" userId="e594e620-1de1-434b-9dbb-ae04fd78c64c" providerId="ADAL" clId="{8C9AF17D-41BF-47FA-8581-FF04CFCE9E2A}" dt="2024-06-17T01:48:50.378" v="1323" actId="931"/>
          <ac:picMkLst>
            <pc:docMk/>
            <pc:sldMk cId="4259977132" sldId="268"/>
            <ac:picMk id="7" creationId="{3E646799-0769-F0A7-6663-F33298BB2F0C}"/>
          </ac:picMkLst>
        </pc:picChg>
        <pc:picChg chg="add del mod ord">
          <ac:chgData name="Scott Kutlick" userId="e594e620-1de1-434b-9dbb-ae04fd78c64c" providerId="ADAL" clId="{8C9AF17D-41BF-47FA-8581-FF04CFCE9E2A}" dt="2024-06-17T01:50:28.840" v="1333" actId="478"/>
          <ac:picMkLst>
            <pc:docMk/>
            <pc:sldMk cId="4259977132" sldId="268"/>
            <ac:picMk id="10" creationId="{C81829E4-D849-08B1-C6EC-3F0B8408F10B}"/>
          </ac:picMkLst>
        </pc:picChg>
        <pc:picChg chg="add mod">
          <ac:chgData name="Scott Kutlick" userId="e594e620-1de1-434b-9dbb-ae04fd78c64c" providerId="ADAL" clId="{8C9AF17D-41BF-47FA-8581-FF04CFCE9E2A}" dt="2024-06-17T01:52:41.227" v="1495" actId="931"/>
          <ac:picMkLst>
            <pc:docMk/>
            <pc:sldMk cId="4259977132" sldId="268"/>
            <ac:picMk id="17" creationId="{0BA32E8D-7215-35F1-B84E-F7B91EB81F4D}"/>
          </ac:picMkLst>
        </pc:picChg>
      </pc:sldChg>
      <pc:sldChg chg="addSp delSp modSp mod ord">
        <pc:chgData name="Scott Kutlick" userId="e594e620-1de1-434b-9dbb-ae04fd78c64c" providerId="ADAL" clId="{8C9AF17D-41BF-47FA-8581-FF04CFCE9E2A}" dt="2024-06-17T13:37:28.807" v="2834" actId="13926"/>
        <pc:sldMkLst>
          <pc:docMk/>
          <pc:sldMk cId="2243159397" sldId="279"/>
        </pc:sldMkLst>
        <pc:spChg chg="add del mod">
          <ac:chgData name="Scott Kutlick" userId="e594e620-1de1-434b-9dbb-ae04fd78c64c" providerId="ADAL" clId="{8C9AF17D-41BF-47FA-8581-FF04CFCE9E2A}" dt="2024-06-17T01:19:30.063" v="754" actId="20577"/>
          <ac:spMkLst>
            <pc:docMk/>
            <pc:sldMk cId="2243159397" sldId="279"/>
            <ac:spMk id="3" creationId="{68A5FD2B-E3E5-1C2B-0151-21F216B14A33}"/>
          </ac:spMkLst>
        </pc:spChg>
        <pc:spChg chg="mod">
          <ac:chgData name="Scott Kutlick" userId="e594e620-1de1-434b-9dbb-ae04fd78c64c" providerId="ADAL" clId="{8C9AF17D-41BF-47FA-8581-FF04CFCE9E2A}" dt="2024-06-17T13:37:28.807" v="2834" actId="13926"/>
          <ac:spMkLst>
            <pc:docMk/>
            <pc:sldMk cId="2243159397" sldId="279"/>
            <ac:spMk id="4" creationId="{ACFBB810-3430-2C29-1AA0-9744AA0A1AA3}"/>
          </ac:spMkLst>
        </pc:spChg>
        <pc:spChg chg="add mod">
          <ac:chgData name="Scott Kutlick" userId="e594e620-1de1-434b-9dbb-ae04fd78c64c" providerId="ADAL" clId="{8C9AF17D-41BF-47FA-8581-FF04CFCE9E2A}" dt="2024-06-17T01:19:13.214" v="747" actId="478"/>
          <ac:spMkLst>
            <pc:docMk/>
            <pc:sldMk cId="2243159397" sldId="279"/>
            <ac:spMk id="6" creationId="{231320EB-8F76-19D4-B4A9-C7C18ABE141B}"/>
          </ac:spMkLst>
        </pc:spChg>
        <pc:picChg chg="add del">
          <ac:chgData name="Scott Kutlick" userId="e594e620-1de1-434b-9dbb-ae04fd78c64c" providerId="ADAL" clId="{8C9AF17D-41BF-47FA-8581-FF04CFCE9E2A}" dt="2024-06-17T01:19:15.080" v="748" actId="478"/>
          <ac:picMkLst>
            <pc:docMk/>
            <pc:sldMk cId="2243159397" sldId="279"/>
            <ac:picMk id="2050" creationId="{74CCD3F3-3CBB-7C26-8FE4-203AE58D1A83}"/>
          </ac:picMkLst>
        </pc:picChg>
      </pc:sldChg>
      <pc:sldChg chg="modSp mod ord modNotesTx">
        <pc:chgData name="Scott Kutlick" userId="e594e620-1de1-434b-9dbb-ae04fd78c64c" providerId="ADAL" clId="{8C9AF17D-41BF-47FA-8581-FF04CFCE9E2A}" dt="2024-06-17T01:40:57.446" v="1041" actId="6549"/>
        <pc:sldMkLst>
          <pc:docMk/>
          <pc:sldMk cId="4233691277" sldId="292"/>
        </pc:sldMkLst>
        <pc:spChg chg="mod">
          <ac:chgData name="Scott Kutlick" userId="e594e620-1de1-434b-9dbb-ae04fd78c64c" providerId="ADAL" clId="{8C9AF17D-41BF-47FA-8581-FF04CFCE9E2A}" dt="2024-06-17T01:06:31.356" v="559" actId="20577"/>
          <ac:spMkLst>
            <pc:docMk/>
            <pc:sldMk cId="4233691277" sldId="292"/>
            <ac:spMk id="2" creationId="{9760FE33-53A6-E75A-9BA0-8B7B1BFDD51E}"/>
          </ac:spMkLst>
        </pc:spChg>
        <pc:graphicFrameChg chg="mod modGraphic">
          <ac:chgData name="Scott Kutlick" userId="e594e620-1de1-434b-9dbb-ae04fd78c64c" providerId="ADAL" clId="{8C9AF17D-41BF-47FA-8581-FF04CFCE9E2A}" dt="2024-06-17T01:40:57.446" v="1041" actId="6549"/>
          <ac:graphicFrameMkLst>
            <pc:docMk/>
            <pc:sldMk cId="4233691277" sldId="292"/>
            <ac:graphicFrameMk id="12" creationId="{CB65501E-A327-D358-9D08-A3694677266E}"/>
          </ac:graphicFrameMkLst>
        </pc:graphicFrameChg>
      </pc:sldChg>
      <pc:sldChg chg="modSp mod">
        <pc:chgData name="Scott Kutlick" userId="e594e620-1de1-434b-9dbb-ae04fd78c64c" providerId="ADAL" clId="{8C9AF17D-41BF-47FA-8581-FF04CFCE9E2A}" dt="2024-06-17T13:35:18.830" v="2832" actId="12"/>
        <pc:sldMkLst>
          <pc:docMk/>
          <pc:sldMk cId="4190217297" sldId="293"/>
        </pc:sldMkLst>
        <pc:spChg chg="mod">
          <ac:chgData name="Scott Kutlick" userId="e594e620-1de1-434b-9dbb-ae04fd78c64c" providerId="ADAL" clId="{8C9AF17D-41BF-47FA-8581-FF04CFCE9E2A}" dt="2024-06-17T10:58:11.560" v="2544" actId="12"/>
          <ac:spMkLst>
            <pc:docMk/>
            <pc:sldMk cId="4190217297" sldId="293"/>
            <ac:spMk id="3" creationId="{05948542-FCE1-3AE6-C6C9-17975609DF70}"/>
          </ac:spMkLst>
        </pc:spChg>
        <pc:spChg chg="mod">
          <ac:chgData name="Scott Kutlick" userId="e594e620-1de1-434b-9dbb-ae04fd78c64c" providerId="ADAL" clId="{8C9AF17D-41BF-47FA-8581-FF04CFCE9E2A}" dt="2024-06-17T13:35:18.830" v="2832" actId="12"/>
          <ac:spMkLst>
            <pc:docMk/>
            <pc:sldMk cId="4190217297" sldId="293"/>
            <ac:spMk id="4" creationId="{3EE67564-0457-E486-97D0-8109D2C97B3F}"/>
          </ac:spMkLst>
        </pc:spChg>
      </pc:sldChg>
      <pc:sldChg chg="modSp mod ord">
        <pc:chgData name="Scott Kutlick" userId="e594e620-1de1-434b-9dbb-ae04fd78c64c" providerId="ADAL" clId="{8C9AF17D-41BF-47FA-8581-FF04CFCE9E2A}" dt="2024-06-17T01:23:45.349" v="801" actId="20577"/>
        <pc:sldMkLst>
          <pc:docMk/>
          <pc:sldMk cId="2903582451" sldId="294"/>
        </pc:sldMkLst>
        <pc:spChg chg="mod">
          <ac:chgData name="Scott Kutlick" userId="e594e620-1de1-434b-9dbb-ae04fd78c64c" providerId="ADAL" clId="{8C9AF17D-41BF-47FA-8581-FF04CFCE9E2A}" dt="2024-06-17T01:23:45.349" v="801" actId="20577"/>
          <ac:spMkLst>
            <pc:docMk/>
            <pc:sldMk cId="2903582451" sldId="294"/>
            <ac:spMk id="2" creationId="{79F63A39-FC01-C1B8-062B-AED84E00F52F}"/>
          </ac:spMkLst>
        </pc:spChg>
      </pc:sldChg>
      <pc:sldChg chg="addSp delSp modSp add mod ord modClrScheme chgLayout">
        <pc:chgData name="Scott Kutlick" userId="e594e620-1de1-434b-9dbb-ae04fd78c64c" providerId="ADAL" clId="{8C9AF17D-41BF-47FA-8581-FF04CFCE9E2A}" dt="2024-06-17T01:31:08.655" v="938" actId="20577"/>
        <pc:sldMkLst>
          <pc:docMk/>
          <pc:sldMk cId="262249904" sldId="298"/>
        </pc:sldMkLst>
        <pc:spChg chg="mod">
          <ac:chgData name="Scott Kutlick" userId="e594e620-1de1-434b-9dbb-ae04fd78c64c" providerId="ADAL" clId="{8C9AF17D-41BF-47FA-8581-FF04CFCE9E2A}" dt="2024-06-17T01:31:08.655" v="938" actId="20577"/>
          <ac:spMkLst>
            <pc:docMk/>
            <pc:sldMk cId="262249904" sldId="298"/>
            <ac:spMk id="2" creationId="{79F63A39-FC01-C1B8-062B-AED84E00F52F}"/>
          </ac:spMkLst>
        </pc:spChg>
        <pc:spChg chg="add del mod">
          <ac:chgData name="Scott Kutlick" userId="e594e620-1de1-434b-9dbb-ae04fd78c64c" providerId="ADAL" clId="{8C9AF17D-41BF-47FA-8581-FF04CFCE9E2A}" dt="2024-06-17T00:41:42.378" v="80" actId="26606"/>
          <ac:spMkLst>
            <pc:docMk/>
            <pc:sldMk cId="262249904" sldId="298"/>
            <ac:spMk id="4" creationId="{99DC932E-1318-A79F-89A5-81923DE00175}"/>
          </ac:spMkLst>
        </pc:spChg>
        <pc:spChg chg="add del mod">
          <ac:chgData name="Scott Kutlick" userId="e594e620-1de1-434b-9dbb-ae04fd78c64c" providerId="ADAL" clId="{8C9AF17D-41BF-47FA-8581-FF04CFCE9E2A}" dt="2024-06-17T00:49:23.187" v="142" actId="931"/>
          <ac:spMkLst>
            <pc:docMk/>
            <pc:sldMk cId="262249904" sldId="298"/>
            <ac:spMk id="9" creationId="{B9E84975-1A93-C9D4-AEFF-96C5C7668601}"/>
          </ac:spMkLst>
        </pc:spChg>
        <pc:spChg chg="add del mod">
          <ac:chgData name="Scott Kutlick" userId="e594e620-1de1-434b-9dbb-ae04fd78c64c" providerId="ADAL" clId="{8C9AF17D-41BF-47FA-8581-FF04CFCE9E2A}" dt="2024-06-17T00:50:51.386" v="154" actId="931"/>
          <ac:spMkLst>
            <pc:docMk/>
            <pc:sldMk cId="262249904" sldId="298"/>
            <ac:spMk id="11" creationId="{E89030E0-1882-926B-48E0-AEF61EBE9202}"/>
          </ac:spMkLst>
        </pc:spChg>
        <pc:picChg chg="add del mod">
          <ac:chgData name="Scott Kutlick" userId="e594e620-1de1-434b-9dbb-ae04fd78c64c" providerId="ADAL" clId="{8C9AF17D-41BF-47FA-8581-FF04CFCE9E2A}" dt="2024-06-17T00:43:54.353" v="83" actId="478"/>
          <ac:picMkLst>
            <pc:docMk/>
            <pc:sldMk cId="262249904" sldId="298"/>
            <ac:picMk id="6" creationId="{8F274D84-8E7F-E672-A51C-97FE1C5909B4}"/>
          </ac:picMkLst>
        </pc:picChg>
        <pc:picChg chg="add mod">
          <ac:chgData name="Scott Kutlick" userId="e594e620-1de1-434b-9dbb-ae04fd78c64c" providerId="ADAL" clId="{8C9AF17D-41BF-47FA-8581-FF04CFCE9E2A}" dt="2024-06-17T00:49:25.504" v="144" actId="962"/>
          <ac:picMkLst>
            <pc:docMk/>
            <pc:sldMk cId="262249904" sldId="298"/>
            <ac:picMk id="8" creationId="{8CC756A0-24AE-8D70-DE7D-8818144A695A}"/>
          </ac:picMkLst>
        </pc:picChg>
        <pc:picChg chg="del">
          <ac:chgData name="Scott Kutlick" userId="e594e620-1de1-434b-9dbb-ae04fd78c64c" providerId="ADAL" clId="{8C9AF17D-41BF-47FA-8581-FF04CFCE9E2A}" dt="2024-06-17T00:40:07.484" v="74" actId="478"/>
          <ac:picMkLst>
            <pc:docMk/>
            <pc:sldMk cId="262249904" sldId="298"/>
            <ac:picMk id="12" creationId="{0F348A48-63D9-D0CE-8649-D98BE94CC495}"/>
          </ac:picMkLst>
        </pc:picChg>
        <pc:picChg chg="add mod">
          <ac:chgData name="Scott Kutlick" userId="e594e620-1de1-434b-9dbb-ae04fd78c64c" providerId="ADAL" clId="{8C9AF17D-41BF-47FA-8581-FF04CFCE9E2A}" dt="2024-06-17T00:50:51.386" v="154" actId="931"/>
          <ac:picMkLst>
            <pc:docMk/>
            <pc:sldMk cId="262249904" sldId="298"/>
            <ac:picMk id="13" creationId="{48BC6B6E-945D-AE29-465F-86F4CE05A2C8}"/>
          </ac:picMkLst>
        </pc:picChg>
        <pc:picChg chg="add mod">
          <ac:chgData name="Scott Kutlick" userId="e594e620-1de1-434b-9dbb-ae04fd78c64c" providerId="ADAL" clId="{8C9AF17D-41BF-47FA-8581-FF04CFCE9E2A}" dt="2024-06-17T00:41:24.643" v="79" actId="14100"/>
          <ac:picMkLst>
            <pc:docMk/>
            <pc:sldMk cId="262249904" sldId="298"/>
            <ac:picMk id="1026" creationId="{BE1C3140-5F85-F1CD-16BA-DE5038765ED9}"/>
          </ac:picMkLst>
        </pc:picChg>
      </pc:sldChg>
      <pc:sldChg chg="addSp delSp modSp add mod">
        <pc:chgData name="Scott Kutlick" userId="e594e620-1de1-434b-9dbb-ae04fd78c64c" providerId="ADAL" clId="{8C9AF17D-41BF-47FA-8581-FF04CFCE9E2A}" dt="2024-06-17T01:24:15.657" v="840" actId="20577"/>
        <pc:sldMkLst>
          <pc:docMk/>
          <pc:sldMk cId="701670668" sldId="299"/>
        </pc:sldMkLst>
        <pc:spChg chg="mod">
          <ac:chgData name="Scott Kutlick" userId="e594e620-1de1-434b-9dbb-ae04fd78c64c" providerId="ADAL" clId="{8C9AF17D-41BF-47FA-8581-FF04CFCE9E2A}" dt="2024-06-17T01:24:15.657" v="840" actId="20577"/>
          <ac:spMkLst>
            <pc:docMk/>
            <pc:sldMk cId="701670668" sldId="299"/>
            <ac:spMk id="2" creationId="{79F63A39-FC01-C1B8-062B-AED84E00F52F}"/>
          </ac:spMkLst>
        </pc:spChg>
        <pc:spChg chg="add del mod">
          <ac:chgData name="Scott Kutlick" userId="e594e620-1de1-434b-9dbb-ae04fd78c64c" providerId="ADAL" clId="{8C9AF17D-41BF-47FA-8581-FF04CFCE9E2A}" dt="2024-06-17T00:46:02.575" v="113" actId="931"/>
          <ac:spMkLst>
            <pc:docMk/>
            <pc:sldMk cId="701670668" sldId="299"/>
            <ac:spMk id="4" creationId="{9D751DF3-8C0D-4D40-E628-A16F9F5825DC}"/>
          </ac:spMkLst>
        </pc:spChg>
        <pc:picChg chg="add mod">
          <ac:chgData name="Scott Kutlick" userId="e594e620-1de1-434b-9dbb-ae04fd78c64c" providerId="ADAL" clId="{8C9AF17D-41BF-47FA-8581-FF04CFCE9E2A}" dt="2024-06-17T00:46:18.326" v="118" actId="1076"/>
          <ac:picMkLst>
            <pc:docMk/>
            <pc:sldMk cId="701670668" sldId="299"/>
            <ac:picMk id="6" creationId="{E632B056-C3CC-9638-B9B1-0D04CB9644F6}"/>
          </ac:picMkLst>
        </pc:picChg>
        <pc:picChg chg="del">
          <ac:chgData name="Scott Kutlick" userId="e594e620-1de1-434b-9dbb-ae04fd78c64c" providerId="ADAL" clId="{8C9AF17D-41BF-47FA-8581-FF04CFCE9E2A}" dt="2024-06-17T00:45:15.205" v="85" actId="478"/>
          <ac:picMkLst>
            <pc:docMk/>
            <pc:sldMk cId="701670668" sldId="299"/>
            <ac:picMk id="12" creationId="{0F348A48-63D9-D0CE-8649-D98BE94CC495}"/>
          </ac:picMkLst>
        </pc:picChg>
      </pc:sldChg>
      <pc:sldChg chg="addSp delSp modSp add mod">
        <pc:chgData name="Scott Kutlick" userId="e594e620-1de1-434b-9dbb-ae04fd78c64c" providerId="ADAL" clId="{8C9AF17D-41BF-47FA-8581-FF04CFCE9E2A}" dt="2024-06-17T01:25:44.445" v="846" actId="20577"/>
        <pc:sldMkLst>
          <pc:docMk/>
          <pc:sldMk cId="2126501351" sldId="300"/>
        </pc:sldMkLst>
        <pc:spChg chg="mod">
          <ac:chgData name="Scott Kutlick" userId="e594e620-1de1-434b-9dbb-ae04fd78c64c" providerId="ADAL" clId="{8C9AF17D-41BF-47FA-8581-FF04CFCE9E2A}" dt="2024-06-17T01:25:44.445" v="846" actId="20577"/>
          <ac:spMkLst>
            <pc:docMk/>
            <pc:sldMk cId="2126501351" sldId="300"/>
            <ac:spMk id="2" creationId="{79F63A39-FC01-C1B8-062B-AED84E00F52F}"/>
          </ac:spMkLst>
        </pc:spChg>
        <pc:spChg chg="add del mod">
          <ac:chgData name="Scott Kutlick" userId="e594e620-1de1-434b-9dbb-ae04fd78c64c" providerId="ADAL" clId="{8C9AF17D-41BF-47FA-8581-FF04CFCE9E2A}" dt="2024-06-17T00:47:33.597" v="126" actId="931"/>
          <ac:spMkLst>
            <pc:docMk/>
            <pc:sldMk cId="2126501351" sldId="300"/>
            <ac:spMk id="4" creationId="{336EDF9D-0027-8751-0A1C-3E4EF9EFC895}"/>
          </ac:spMkLst>
        </pc:spChg>
        <pc:picChg chg="del">
          <ac:chgData name="Scott Kutlick" userId="e594e620-1de1-434b-9dbb-ae04fd78c64c" providerId="ADAL" clId="{8C9AF17D-41BF-47FA-8581-FF04CFCE9E2A}" dt="2024-06-17T00:47:29.297" v="125" actId="478"/>
          <ac:picMkLst>
            <pc:docMk/>
            <pc:sldMk cId="2126501351" sldId="300"/>
            <ac:picMk id="6" creationId="{E632B056-C3CC-9638-B9B1-0D04CB9644F6}"/>
          </ac:picMkLst>
        </pc:picChg>
        <pc:picChg chg="add mod">
          <ac:chgData name="Scott Kutlick" userId="e594e620-1de1-434b-9dbb-ae04fd78c64c" providerId="ADAL" clId="{8C9AF17D-41BF-47FA-8581-FF04CFCE9E2A}" dt="2024-06-17T00:48:07.017" v="131" actId="1076"/>
          <ac:picMkLst>
            <pc:docMk/>
            <pc:sldMk cId="2126501351" sldId="300"/>
            <ac:picMk id="7" creationId="{B06C8E96-45EE-ACA3-077F-3F0E434F9695}"/>
          </ac:picMkLst>
        </pc:picChg>
      </pc:sldChg>
      <pc:sldChg chg="addSp delSp modSp add del mod">
        <pc:chgData name="Scott Kutlick" userId="e594e620-1de1-434b-9dbb-ae04fd78c64c" providerId="ADAL" clId="{8C9AF17D-41BF-47FA-8581-FF04CFCE9E2A}" dt="2024-06-17T01:31:17.503" v="940"/>
        <pc:sldMkLst>
          <pc:docMk/>
          <pc:sldMk cId="398791768" sldId="301"/>
        </pc:sldMkLst>
        <pc:spChg chg="mod">
          <ac:chgData name="Scott Kutlick" userId="e594e620-1de1-434b-9dbb-ae04fd78c64c" providerId="ADAL" clId="{8C9AF17D-41BF-47FA-8581-FF04CFCE9E2A}" dt="2024-06-17T01:31:17.503" v="940"/>
          <ac:spMkLst>
            <pc:docMk/>
            <pc:sldMk cId="398791768" sldId="301"/>
            <ac:spMk id="2" creationId="{79F63A39-FC01-C1B8-062B-AED84E00F52F}"/>
          </ac:spMkLst>
        </pc:spChg>
        <pc:spChg chg="add del mod">
          <ac:chgData name="Scott Kutlick" userId="e594e620-1de1-434b-9dbb-ae04fd78c64c" providerId="ADAL" clId="{8C9AF17D-41BF-47FA-8581-FF04CFCE9E2A}" dt="2024-06-17T00:51:36.742" v="169" actId="931"/>
          <ac:spMkLst>
            <pc:docMk/>
            <pc:sldMk cId="398791768" sldId="301"/>
            <ac:spMk id="4" creationId="{ACD4E44E-6A95-9F5E-4DCE-417DFCF6EFBF}"/>
          </ac:spMkLst>
        </pc:spChg>
        <pc:spChg chg="add del mod">
          <ac:chgData name="Scott Kutlick" userId="e594e620-1de1-434b-9dbb-ae04fd78c64c" providerId="ADAL" clId="{8C9AF17D-41BF-47FA-8581-FF04CFCE9E2A}" dt="2024-06-17T00:52:37.138" v="172" actId="931"/>
          <ac:spMkLst>
            <pc:docMk/>
            <pc:sldMk cId="398791768" sldId="301"/>
            <ac:spMk id="6" creationId="{201C7FB8-693E-61DF-DC35-A7275EC7880B}"/>
          </ac:spMkLst>
        </pc:spChg>
        <pc:picChg chg="del mod">
          <ac:chgData name="Scott Kutlick" userId="e594e620-1de1-434b-9dbb-ae04fd78c64c" providerId="ADAL" clId="{8C9AF17D-41BF-47FA-8581-FF04CFCE9E2A}" dt="2024-06-17T00:51:31.385" v="167" actId="478"/>
          <ac:picMkLst>
            <pc:docMk/>
            <pc:sldMk cId="398791768" sldId="301"/>
            <ac:picMk id="8" creationId="{8CC756A0-24AE-8D70-DE7D-8818144A695A}"/>
          </ac:picMkLst>
        </pc:picChg>
        <pc:picChg chg="add mod">
          <ac:chgData name="Scott Kutlick" userId="e594e620-1de1-434b-9dbb-ae04fd78c64c" providerId="ADAL" clId="{8C9AF17D-41BF-47FA-8581-FF04CFCE9E2A}" dt="2024-06-17T00:51:38.940" v="171" actId="962"/>
          <ac:picMkLst>
            <pc:docMk/>
            <pc:sldMk cId="398791768" sldId="301"/>
            <ac:picMk id="9" creationId="{AD50ED04-5FD3-D680-5B12-E21654D39844}"/>
          </ac:picMkLst>
        </pc:picChg>
        <pc:picChg chg="add mod">
          <ac:chgData name="Scott Kutlick" userId="e594e620-1de1-434b-9dbb-ae04fd78c64c" providerId="ADAL" clId="{8C9AF17D-41BF-47FA-8581-FF04CFCE9E2A}" dt="2024-06-17T00:52:39.329" v="173" actId="27614"/>
          <ac:picMkLst>
            <pc:docMk/>
            <pc:sldMk cId="398791768" sldId="301"/>
            <ac:picMk id="11" creationId="{7FB22F7D-AD8D-4499-BE82-2F8A590DBA1E}"/>
          </ac:picMkLst>
        </pc:picChg>
        <pc:picChg chg="del">
          <ac:chgData name="Scott Kutlick" userId="e594e620-1de1-434b-9dbb-ae04fd78c64c" providerId="ADAL" clId="{8C9AF17D-41BF-47FA-8581-FF04CFCE9E2A}" dt="2024-06-17T00:51:32.280" v="168" actId="478"/>
          <ac:picMkLst>
            <pc:docMk/>
            <pc:sldMk cId="398791768" sldId="301"/>
            <ac:picMk id="13" creationId="{48BC6B6E-945D-AE29-465F-86F4CE05A2C8}"/>
          </ac:picMkLst>
        </pc:picChg>
      </pc:sldChg>
      <pc:sldChg chg="addSp delSp modSp add mod">
        <pc:chgData name="Scott Kutlick" userId="e594e620-1de1-434b-9dbb-ae04fd78c64c" providerId="ADAL" clId="{8C9AF17D-41BF-47FA-8581-FF04CFCE9E2A}" dt="2024-06-17T01:32:40.554" v="948" actId="962"/>
        <pc:sldMkLst>
          <pc:docMk/>
          <pc:sldMk cId="929244110" sldId="302"/>
        </pc:sldMkLst>
        <pc:spChg chg="mod">
          <ac:chgData name="Scott Kutlick" userId="e594e620-1de1-434b-9dbb-ae04fd78c64c" providerId="ADAL" clId="{8C9AF17D-41BF-47FA-8581-FF04CFCE9E2A}" dt="2024-06-17T00:53:37.620" v="298" actId="20577"/>
          <ac:spMkLst>
            <pc:docMk/>
            <pc:sldMk cId="929244110" sldId="302"/>
            <ac:spMk id="2" creationId="{79F63A39-FC01-C1B8-062B-AED84E00F52F}"/>
          </ac:spMkLst>
        </pc:spChg>
        <pc:spChg chg="add del mod">
          <ac:chgData name="Scott Kutlick" userId="e594e620-1de1-434b-9dbb-ae04fd78c64c" providerId="ADAL" clId="{8C9AF17D-41BF-47FA-8581-FF04CFCE9E2A}" dt="2024-06-17T00:54:07.274" v="301" actId="931"/>
          <ac:spMkLst>
            <pc:docMk/>
            <pc:sldMk cId="929244110" sldId="302"/>
            <ac:spMk id="4" creationId="{3BC072A3-DED9-6CEE-31B0-F33D11BEE208}"/>
          </ac:spMkLst>
        </pc:spChg>
        <pc:spChg chg="add del mod">
          <ac:chgData name="Scott Kutlick" userId="e594e620-1de1-434b-9dbb-ae04fd78c64c" providerId="ADAL" clId="{8C9AF17D-41BF-47FA-8581-FF04CFCE9E2A}" dt="2024-06-17T00:54:32.281" v="304" actId="931"/>
          <ac:spMkLst>
            <pc:docMk/>
            <pc:sldMk cId="929244110" sldId="302"/>
            <ac:spMk id="6" creationId="{67CB7353-8FF8-C57E-2C78-377EC4E8963D}"/>
          </ac:spMkLst>
        </pc:spChg>
        <pc:spChg chg="add del mod">
          <ac:chgData name="Scott Kutlick" userId="e594e620-1de1-434b-9dbb-ae04fd78c64c" providerId="ADAL" clId="{8C9AF17D-41BF-47FA-8581-FF04CFCE9E2A}" dt="2024-06-17T01:32:32.521" v="943" actId="931"/>
          <ac:spMkLst>
            <pc:docMk/>
            <pc:sldMk cId="929244110" sldId="302"/>
            <ac:spMk id="14" creationId="{0D05EAB5-7AD6-CC7D-9AB5-8CE48258D314}"/>
          </ac:spMkLst>
        </pc:spChg>
        <pc:spChg chg="add del mod">
          <ac:chgData name="Scott Kutlick" userId="e594e620-1de1-434b-9dbb-ae04fd78c64c" providerId="ADAL" clId="{8C9AF17D-41BF-47FA-8581-FF04CFCE9E2A}" dt="2024-06-17T01:32:38.293" v="946" actId="931"/>
          <ac:spMkLst>
            <pc:docMk/>
            <pc:sldMk cId="929244110" sldId="302"/>
            <ac:spMk id="18" creationId="{50967604-4026-C0EE-FD38-BED813E9BB49}"/>
          </ac:spMkLst>
        </pc:spChg>
        <pc:picChg chg="add del mod">
          <ac:chgData name="Scott Kutlick" userId="e594e620-1de1-434b-9dbb-ae04fd78c64c" providerId="ADAL" clId="{8C9AF17D-41BF-47FA-8581-FF04CFCE9E2A}" dt="2024-06-17T01:32:23.898" v="942" actId="478"/>
          <ac:picMkLst>
            <pc:docMk/>
            <pc:sldMk cId="929244110" sldId="302"/>
            <ac:picMk id="8" creationId="{874664B1-34BA-F05C-DD69-2E0DA42B7C7F}"/>
          </ac:picMkLst>
        </pc:picChg>
        <pc:picChg chg="del">
          <ac:chgData name="Scott Kutlick" userId="e594e620-1de1-434b-9dbb-ae04fd78c64c" providerId="ADAL" clId="{8C9AF17D-41BF-47FA-8581-FF04CFCE9E2A}" dt="2024-06-17T00:53:40.164" v="299" actId="478"/>
          <ac:picMkLst>
            <pc:docMk/>
            <pc:sldMk cId="929244110" sldId="302"/>
            <ac:picMk id="9" creationId="{AD50ED04-5FD3-D680-5B12-E21654D39844}"/>
          </ac:picMkLst>
        </pc:picChg>
        <pc:picChg chg="del">
          <ac:chgData name="Scott Kutlick" userId="e594e620-1de1-434b-9dbb-ae04fd78c64c" providerId="ADAL" clId="{8C9AF17D-41BF-47FA-8581-FF04CFCE9E2A}" dt="2024-06-17T00:53:40.843" v="300" actId="478"/>
          <ac:picMkLst>
            <pc:docMk/>
            <pc:sldMk cId="929244110" sldId="302"/>
            <ac:picMk id="11" creationId="{7FB22F7D-AD8D-4499-BE82-2F8A590DBA1E}"/>
          </ac:picMkLst>
        </pc:picChg>
        <pc:picChg chg="add del mod">
          <ac:chgData name="Scott Kutlick" userId="e594e620-1de1-434b-9dbb-ae04fd78c64c" providerId="ADAL" clId="{8C9AF17D-41BF-47FA-8581-FF04CFCE9E2A}" dt="2024-06-17T01:32:34.880" v="944" actId="478"/>
          <ac:picMkLst>
            <pc:docMk/>
            <pc:sldMk cId="929244110" sldId="302"/>
            <ac:picMk id="12" creationId="{62D09583-A305-DD7D-5BB3-A4595E137852}"/>
          </ac:picMkLst>
        </pc:picChg>
        <pc:picChg chg="add mod">
          <ac:chgData name="Scott Kutlick" userId="e594e620-1de1-434b-9dbb-ae04fd78c64c" providerId="ADAL" clId="{8C9AF17D-41BF-47FA-8581-FF04CFCE9E2A}" dt="2024-06-17T01:32:36.314" v="945" actId="27614"/>
          <ac:picMkLst>
            <pc:docMk/>
            <pc:sldMk cId="929244110" sldId="302"/>
            <ac:picMk id="16" creationId="{8BB282C6-8F18-F696-733D-C89960914A02}"/>
          </ac:picMkLst>
        </pc:picChg>
        <pc:picChg chg="add mod">
          <ac:chgData name="Scott Kutlick" userId="e594e620-1de1-434b-9dbb-ae04fd78c64c" providerId="ADAL" clId="{8C9AF17D-41BF-47FA-8581-FF04CFCE9E2A}" dt="2024-06-17T01:32:40.554" v="948" actId="962"/>
          <ac:picMkLst>
            <pc:docMk/>
            <pc:sldMk cId="929244110" sldId="302"/>
            <ac:picMk id="20" creationId="{034E628A-2675-AF86-C5EF-71B6384EF1F3}"/>
          </ac:picMkLst>
        </pc:picChg>
      </pc:sldChg>
      <pc:sldChg chg="addSp delSp modSp add mod ord modNotesTx">
        <pc:chgData name="Scott Kutlick" userId="e594e620-1de1-434b-9dbb-ae04fd78c64c" providerId="ADAL" clId="{8C9AF17D-41BF-47FA-8581-FF04CFCE9E2A}" dt="2024-06-17T01:34:47.525" v="968" actId="20577"/>
        <pc:sldMkLst>
          <pc:docMk/>
          <pc:sldMk cId="118547319" sldId="303"/>
        </pc:sldMkLst>
        <pc:spChg chg="mod">
          <ac:chgData name="Scott Kutlick" userId="e594e620-1de1-434b-9dbb-ae04fd78c64c" providerId="ADAL" clId="{8C9AF17D-41BF-47FA-8581-FF04CFCE9E2A}" dt="2024-06-17T00:55:56.100" v="435" actId="6549"/>
          <ac:spMkLst>
            <pc:docMk/>
            <pc:sldMk cId="118547319" sldId="303"/>
            <ac:spMk id="2" creationId="{79F63A39-FC01-C1B8-062B-AED84E00F52F}"/>
          </ac:spMkLst>
        </pc:spChg>
        <pc:spChg chg="add del mod">
          <ac:chgData name="Scott Kutlick" userId="e594e620-1de1-434b-9dbb-ae04fd78c64c" providerId="ADAL" clId="{8C9AF17D-41BF-47FA-8581-FF04CFCE9E2A}" dt="2024-06-17T00:56:45.530" v="437" actId="931"/>
          <ac:spMkLst>
            <pc:docMk/>
            <pc:sldMk cId="118547319" sldId="303"/>
            <ac:spMk id="4" creationId="{FC60DAAF-1884-A774-C884-2E284863249B}"/>
          </ac:spMkLst>
        </pc:spChg>
        <pc:spChg chg="add del mod">
          <ac:chgData name="Scott Kutlick" userId="e594e620-1de1-434b-9dbb-ae04fd78c64c" providerId="ADAL" clId="{8C9AF17D-41BF-47FA-8581-FF04CFCE9E2A}" dt="2024-06-17T01:12:43.450" v="737" actId="931"/>
          <ac:spMkLst>
            <pc:docMk/>
            <pc:sldMk cId="118547319" sldId="303"/>
            <ac:spMk id="9" creationId="{281E267F-C967-5645-41DE-993B6AA4DA10}"/>
          </ac:spMkLst>
        </pc:spChg>
        <pc:picChg chg="add mod">
          <ac:chgData name="Scott Kutlick" userId="e594e620-1de1-434b-9dbb-ae04fd78c64c" providerId="ADAL" clId="{8C9AF17D-41BF-47FA-8581-FF04CFCE9E2A}" dt="2024-06-17T00:56:48.710" v="438" actId="27614"/>
          <ac:picMkLst>
            <pc:docMk/>
            <pc:sldMk cId="118547319" sldId="303"/>
            <ac:picMk id="6" creationId="{4BBA67E5-5EA2-7F70-CCB6-1B44F2997876}"/>
          </ac:picMkLst>
        </pc:picChg>
        <pc:picChg chg="del">
          <ac:chgData name="Scott Kutlick" userId="e594e620-1de1-434b-9dbb-ae04fd78c64c" providerId="ADAL" clId="{8C9AF17D-41BF-47FA-8581-FF04CFCE9E2A}" dt="2024-06-17T01:12:04.948" v="736" actId="478"/>
          <ac:picMkLst>
            <pc:docMk/>
            <pc:sldMk cId="118547319" sldId="303"/>
            <ac:picMk id="8" creationId="{874664B1-34BA-F05C-DD69-2E0DA42B7C7F}"/>
          </ac:picMkLst>
        </pc:picChg>
        <pc:picChg chg="add mod">
          <ac:chgData name="Scott Kutlick" userId="e594e620-1de1-434b-9dbb-ae04fd78c64c" providerId="ADAL" clId="{8C9AF17D-41BF-47FA-8581-FF04CFCE9E2A}" dt="2024-06-17T01:12:46.740" v="738" actId="27614"/>
          <ac:picMkLst>
            <pc:docMk/>
            <pc:sldMk cId="118547319" sldId="303"/>
            <ac:picMk id="11" creationId="{022C3CED-2938-628F-B00C-EC916CD9559D}"/>
          </ac:picMkLst>
        </pc:picChg>
        <pc:picChg chg="del">
          <ac:chgData name="Scott Kutlick" userId="e594e620-1de1-434b-9dbb-ae04fd78c64c" providerId="ADAL" clId="{8C9AF17D-41BF-47FA-8581-FF04CFCE9E2A}" dt="2024-06-17T00:56:40.712" v="436" actId="478"/>
          <ac:picMkLst>
            <pc:docMk/>
            <pc:sldMk cId="118547319" sldId="303"/>
            <ac:picMk id="12" creationId="{62D09583-A305-DD7D-5BB3-A4595E137852}"/>
          </ac:picMkLst>
        </pc:picChg>
      </pc:sldChg>
      <pc:sldChg chg="addSp delSp modSp add mod modNotesTx">
        <pc:chgData name="Scott Kutlick" userId="e594e620-1de1-434b-9dbb-ae04fd78c64c" providerId="ADAL" clId="{8C9AF17D-41BF-47FA-8581-FF04CFCE9E2A}" dt="2024-06-17T12:51:02.810" v="2793"/>
        <pc:sldMkLst>
          <pc:docMk/>
          <pc:sldMk cId="2084530027" sldId="304"/>
        </pc:sldMkLst>
        <pc:spChg chg="mod">
          <ac:chgData name="Scott Kutlick" userId="e594e620-1de1-434b-9dbb-ae04fd78c64c" providerId="ADAL" clId="{8C9AF17D-41BF-47FA-8581-FF04CFCE9E2A}" dt="2024-06-17T12:09:11.488" v="2569" actId="20577"/>
          <ac:spMkLst>
            <pc:docMk/>
            <pc:sldMk cId="2084530027" sldId="304"/>
            <ac:spMk id="2" creationId="{79F63A39-FC01-C1B8-062B-AED84E00F52F}"/>
          </ac:spMkLst>
        </pc:spChg>
        <pc:spChg chg="add del mod">
          <ac:chgData name="Scott Kutlick" userId="e594e620-1de1-434b-9dbb-ae04fd78c64c" providerId="ADAL" clId="{8C9AF17D-41BF-47FA-8581-FF04CFCE9E2A}" dt="2024-06-17T12:09:53.818" v="2572" actId="931"/>
          <ac:spMkLst>
            <pc:docMk/>
            <pc:sldMk cId="2084530027" sldId="304"/>
            <ac:spMk id="4" creationId="{5E9AC04D-C5B6-3F8D-ED97-EF04B8253E34}"/>
          </ac:spMkLst>
        </pc:spChg>
        <pc:spChg chg="add del mod">
          <ac:chgData name="Scott Kutlick" userId="e594e620-1de1-434b-9dbb-ae04fd78c64c" providerId="ADAL" clId="{8C9AF17D-41BF-47FA-8581-FF04CFCE9E2A}" dt="2024-06-17T12:12:29.589" v="2575" actId="931"/>
          <ac:spMkLst>
            <pc:docMk/>
            <pc:sldMk cId="2084530027" sldId="304"/>
            <ac:spMk id="8" creationId="{E290F466-B170-9089-BACF-254B9275BC9D}"/>
          </ac:spMkLst>
        </pc:spChg>
        <pc:spChg chg="add del mod">
          <ac:chgData name="Scott Kutlick" userId="e594e620-1de1-434b-9dbb-ae04fd78c64c" providerId="ADAL" clId="{8C9AF17D-41BF-47FA-8581-FF04CFCE9E2A}" dt="2024-06-17T12:45:42.973" v="2657" actId="3680"/>
          <ac:spMkLst>
            <pc:docMk/>
            <pc:sldMk cId="2084530027" sldId="304"/>
            <ac:spMk id="12" creationId="{E41317C5-3080-EF7E-C76A-EC3E0307A5EA}"/>
          </ac:spMkLst>
        </pc:spChg>
        <pc:graphicFrameChg chg="add mod ord modGraphic">
          <ac:chgData name="Scott Kutlick" userId="e594e620-1de1-434b-9dbb-ae04fd78c64c" providerId="ADAL" clId="{8C9AF17D-41BF-47FA-8581-FF04CFCE9E2A}" dt="2024-06-17T12:51:02.810" v="2793"/>
          <ac:graphicFrameMkLst>
            <pc:docMk/>
            <pc:sldMk cId="2084530027" sldId="304"/>
            <ac:graphicFrameMk id="13" creationId="{6C329B64-593F-D259-BD48-89ABE43F878A}"/>
          </ac:graphicFrameMkLst>
        </pc:graphicFrameChg>
        <pc:picChg chg="add del mod">
          <ac:chgData name="Scott Kutlick" userId="e594e620-1de1-434b-9dbb-ae04fd78c64c" providerId="ADAL" clId="{8C9AF17D-41BF-47FA-8581-FF04CFCE9E2A}" dt="2024-06-17T12:11:43.304" v="2574" actId="478"/>
          <ac:picMkLst>
            <pc:docMk/>
            <pc:sldMk cId="2084530027" sldId="304"/>
            <ac:picMk id="6" creationId="{92389775-D922-47BA-A960-6450A8AD9389}"/>
          </ac:picMkLst>
        </pc:picChg>
        <pc:picChg chg="add mod">
          <ac:chgData name="Scott Kutlick" userId="e594e620-1de1-434b-9dbb-ae04fd78c64c" providerId="ADAL" clId="{8C9AF17D-41BF-47FA-8581-FF04CFCE9E2A}" dt="2024-06-17T12:12:32.193" v="2577" actId="962"/>
          <ac:picMkLst>
            <pc:docMk/>
            <pc:sldMk cId="2084530027" sldId="304"/>
            <ac:picMk id="10" creationId="{3E413E2A-4624-CED2-45E2-CF0152078F39}"/>
          </ac:picMkLst>
        </pc:picChg>
        <pc:picChg chg="del mod">
          <ac:chgData name="Scott Kutlick" userId="e594e620-1de1-434b-9dbb-ae04fd78c64c" providerId="ADAL" clId="{8C9AF17D-41BF-47FA-8581-FF04CFCE9E2A}" dt="2024-06-17T12:45:27.434" v="2656" actId="478"/>
          <ac:picMkLst>
            <pc:docMk/>
            <pc:sldMk cId="2084530027" sldId="304"/>
            <ac:picMk id="16" creationId="{8BB282C6-8F18-F696-733D-C89960914A02}"/>
          </ac:picMkLst>
        </pc:picChg>
        <pc:picChg chg="del mod">
          <ac:chgData name="Scott Kutlick" userId="e594e620-1de1-434b-9dbb-ae04fd78c64c" providerId="ADAL" clId="{8C9AF17D-41BF-47FA-8581-FF04CFCE9E2A}" dt="2024-06-17T12:09:13.993" v="2571" actId="478"/>
          <ac:picMkLst>
            <pc:docMk/>
            <pc:sldMk cId="2084530027" sldId="304"/>
            <ac:picMk id="20" creationId="{034E628A-2675-AF86-C5EF-71B6384EF1F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46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3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4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Hypothesis:  IMDb Rating has no effect on the Worldwide Gross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1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Walt Disney:  Marvel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18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on M&amp;A within the industry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aggle.com/datasets/bidyutchanda/top-10-highest-grossing-films-19752018/data" TargetMode="Externa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Project 1:  </a:t>
            </a:r>
            <a:br>
              <a:rPr lang="en-US" dirty="0"/>
            </a:br>
            <a:r>
              <a:rPr lang="en-US" sz="1800" dirty="0"/>
              <a:t>Andrew Middleton</a:t>
            </a:r>
            <a:br>
              <a:rPr lang="en-US" sz="1800" dirty="0"/>
            </a:br>
            <a:r>
              <a:rPr lang="en-US" sz="1800" dirty="0"/>
              <a:t>Scott Kutlick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MPAA Rating should we target?</a:t>
            </a:r>
            <a:br>
              <a:rPr lang="en-US" dirty="0"/>
            </a:br>
            <a:r>
              <a:rPr lang="en-US" dirty="0"/>
              <a:t>R &amp; G</a:t>
            </a:r>
          </a:p>
        </p:txBody>
      </p:sp>
      <p:pic>
        <p:nvPicPr>
          <p:cNvPr id="7" name="Content Placeholder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06C8E96-45EE-ACA3-077F-3F0E434F96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03" y="1691640"/>
            <a:ext cx="8343994" cy="4407408"/>
          </a:xfrm>
        </p:spPr>
      </p:pic>
    </p:spTree>
    <p:extLst>
      <p:ext uri="{BB962C8B-B14F-4D97-AF65-F5344CB8AC3E}">
        <p14:creationId xmlns:p14="http://schemas.microsoft.com/office/powerpoint/2010/main" val="212650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Which Genres have highest Worldwide Gross?</a:t>
            </a:r>
          </a:p>
        </p:txBody>
      </p:sp>
      <p:pic>
        <p:nvPicPr>
          <p:cNvPr id="8" name="Content Placeholder 7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8CC756A0-24AE-8D70-DE7D-8818144A695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216"/>
            <a:ext cx="5133975" cy="3302180"/>
          </a:xfrm>
        </p:spPr>
      </p:pic>
      <p:pic>
        <p:nvPicPr>
          <p:cNvPr id="13" name="Content Placeholder 12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48BC6B6E-945D-AE29-465F-86F4CE05A2C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1833826"/>
            <a:ext cx="5133975" cy="4026961"/>
          </a:xfrm>
        </p:spPr>
      </p:pic>
    </p:spTree>
    <p:extLst>
      <p:ext uri="{BB962C8B-B14F-4D97-AF65-F5344CB8AC3E}">
        <p14:creationId xmlns:p14="http://schemas.microsoft.com/office/powerpoint/2010/main" val="26224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Which Genres have highest Worldwide Gross?</a:t>
            </a:r>
          </a:p>
        </p:txBody>
      </p:sp>
      <p:pic>
        <p:nvPicPr>
          <p:cNvPr id="9" name="Content Placeholder 8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AD50ED04-5FD3-D680-5B12-E21654D3984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826"/>
            <a:ext cx="5133975" cy="4026961"/>
          </a:xfrm>
        </p:spPr>
      </p:pic>
      <p:pic>
        <p:nvPicPr>
          <p:cNvPr id="11" name="Content Placeholder 10" descr="A pie chart with text&#10;&#10;Description automatically generated">
            <a:extLst>
              <a:ext uri="{FF2B5EF4-FFF2-40B4-BE49-F238E27FC236}">
                <a16:creationId xmlns:a16="http://schemas.microsoft.com/office/drawing/2014/main" id="{7FB22F7D-AD8D-4499-BE82-2F8A590DBA1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1833826"/>
            <a:ext cx="5133975" cy="4026961"/>
          </a:xfrm>
        </p:spPr>
      </p:pic>
    </p:spTree>
    <p:extLst>
      <p:ext uri="{BB962C8B-B14F-4D97-AF65-F5344CB8AC3E}">
        <p14:creationId xmlns:p14="http://schemas.microsoft.com/office/powerpoint/2010/main" val="39879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Does the Length of the movie Matter?</a:t>
            </a:r>
          </a:p>
        </p:txBody>
      </p:sp>
      <p:pic>
        <p:nvPicPr>
          <p:cNvPr id="16" name="Content Placeholder 15" descr="A graph with blue lines and a red line&#10;&#10;Description automatically generated">
            <a:extLst>
              <a:ext uri="{FF2B5EF4-FFF2-40B4-BE49-F238E27FC236}">
                <a16:creationId xmlns:a16="http://schemas.microsoft.com/office/drawing/2014/main" id="{8BB282C6-8F18-F696-733D-C89960914A0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1824"/>
            <a:ext cx="5133975" cy="3230965"/>
          </a:xfrm>
        </p:spPr>
      </p:pic>
      <p:pic>
        <p:nvPicPr>
          <p:cNvPr id="20" name="Content Placeholder 19" descr="A graph with blue dots&#10;&#10;Description automatically generated">
            <a:extLst>
              <a:ext uri="{FF2B5EF4-FFF2-40B4-BE49-F238E27FC236}">
                <a16:creationId xmlns:a16="http://schemas.microsoft.com/office/drawing/2014/main" id="{034E628A-2675-AF86-C5EF-71B6384EF1F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193632"/>
            <a:ext cx="5133975" cy="3307348"/>
          </a:xfrm>
        </p:spPr>
      </p:pic>
    </p:spTree>
    <p:extLst>
      <p:ext uri="{BB962C8B-B14F-4D97-AF65-F5344CB8AC3E}">
        <p14:creationId xmlns:p14="http://schemas.microsoft.com/office/powerpoint/2010/main" val="92924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Does the rating of the movie Matter?</a:t>
            </a:r>
          </a:p>
        </p:txBody>
      </p:sp>
      <p:pic>
        <p:nvPicPr>
          <p:cNvPr id="10" name="Content Placeholder 9" descr="A bar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3E413E2A-4624-CED2-45E2-CF0152078F3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628899"/>
            <a:ext cx="5133975" cy="2436815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C329B64-593F-D259-BD48-89ABE43F878A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776923410"/>
              </p:ext>
            </p:extLst>
          </p:nvPr>
        </p:nvGraphicFramePr>
        <p:xfrm>
          <a:off x="838204" y="3105626"/>
          <a:ext cx="513397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11324">
                  <a:extLst>
                    <a:ext uri="{9D8B030D-6E8A-4147-A177-3AD203B41FA5}">
                      <a16:colId xmlns:a16="http://schemas.microsoft.com/office/drawing/2014/main" val="773824974"/>
                    </a:ext>
                  </a:extLst>
                </a:gridCol>
                <a:gridCol w="1711324">
                  <a:extLst>
                    <a:ext uri="{9D8B030D-6E8A-4147-A177-3AD203B41FA5}">
                      <a16:colId xmlns:a16="http://schemas.microsoft.com/office/drawing/2014/main" val="934920936"/>
                    </a:ext>
                  </a:extLst>
                </a:gridCol>
                <a:gridCol w="1711324">
                  <a:extLst>
                    <a:ext uri="{9D8B030D-6E8A-4147-A177-3AD203B41FA5}">
                      <a16:colId xmlns:a16="http://schemas.microsoft.com/office/drawing/2014/main" val="40240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4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Pearson’s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2.0202 x 10</a:t>
                      </a:r>
                      <a:r>
                        <a:rPr lang="en-US" baseline="30000" dirty="0"/>
                        <a:t>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3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Spearman’s Rho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1.4143 x 10</a:t>
                      </a:r>
                      <a:r>
                        <a:rPr lang="en-US" baseline="30000" dirty="0"/>
                        <a:t>-6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73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Kendall’s 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1.2721 x 10</a:t>
                      </a:r>
                      <a:r>
                        <a:rPr lang="en-US" baseline="30000" dirty="0"/>
                        <a:t>-6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765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530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Which Studio should distribute the film?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BBA67E5-5EA2-7F70-CCB6-1B44F299787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542909"/>
            <a:ext cx="5133975" cy="2608795"/>
          </a:xfrm>
        </p:spPr>
      </p:pic>
      <p:pic>
        <p:nvPicPr>
          <p:cNvPr id="11" name="Content Placeholder 10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022C3CED-2938-628F-B00C-EC916CD9559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0760"/>
            <a:ext cx="5133975" cy="3993092"/>
          </a:xfrm>
        </p:spPr>
      </p:pic>
    </p:spTree>
    <p:extLst>
      <p:ext uri="{BB962C8B-B14F-4D97-AF65-F5344CB8AC3E}">
        <p14:creationId xmlns:p14="http://schemas.microsoft.com/office/powerpoint/2010/main" val="11854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Which studios tend to earn the most money?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185356063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STUDIO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20</a:t>
                      </a:r>
                      <a:r>
                        <a:rPr lang="en-US" b="0" i="0" baseline="30000" dirty="0">
                          <a:latin typeface="+mn-lt"/>
                          <a:cs typeface="Calibri" panose="020F0502020204030204" pitchFamily="34" charset="0"/>
                        </a:rPr>
                        <a:t>th</a:t>
                      </a:r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 Century Fox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$422m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$51m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$2,749m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Paramount Pictures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$359m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$53m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$1,843m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Universal Pictures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$308m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$35m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$971m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Walt Disney Studios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$512m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$37m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$1,519m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Warner Bros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$414m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$46m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$1,342m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Decision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383647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dirty="0"/>
              <a:t>Our film characteristics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8FCF9BF7-233A-9FA7-706C-649BAFF584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486836"/>
              </p:ext>
            </p:extLst>
          </p:nvPr>
        </p:nvGraphicFramePr>
        <p:xfrm>
          <a:off x="5241925" y="2286000"/>
          <a:ext cx="519203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98325">
                  <a:extLst>
                    <a:ext uri="{9D8B030D-6E8A-4147-A177-3AD203B41FA5}">
                      <a16:colId xmlns:a16="http://schemas.microsoft.com/office/drawing/2014/main" val="2517166529"/>
                    </a:ext>
                  </a:extLst>
                </a:gridCol>
                <a:gridCol w="2593707">
                  <a:extLst>
                    <a:ext uri="{9D8B030D-6E8A-4147-A177-3AD203B41FA5}">
                      <a16:colId xmlns:a16="http://schemas.microsoft.com/office/drawing/2014/main" val="37989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Live Action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0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GENRES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Sci-Fi, Action, Adventure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26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RATING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PG-13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02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STUDIO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Walt Disney Pictures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9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LENGTH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120-200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27333"/>
                  </a:ext>
                </a:extLst>
              </a:tr>
            </a:tbl>
          </a:graphicData>
        </a:graphic>
      </p:graphicFrame>
      <p:pic>
        <p:nvPicPr>
          <p:cNvPr id="17" name="Picture Placeholder 16" descr="Film reel canister stack">
            <a:extLst>
              <a:ext uri="{FF2B5EF4-FFF2-40B4-BE49-F238E27FC236}">
                <a16:creationId xmlns:a16="http://schemas.microsoft.com/office/drawing/2014/main" id="{0BA32E8D-7215-35F1-B84E-F7B91EB81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7" r="292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FINAL Comments &amp; TAKEAWAYS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40235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Project Proposal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decision</a:t>
            </a:r>
          </a:p>
          <a:p>
            <a:r>
              <a:rPr lang="en-US" dirty="0"/>
              <a:t>FINAL Comments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Additional Dataset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The dataset we used focuses on the annual Top 10 Worldwide Grossing movies: 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By focusing on just the “winners” we might be introducing bias in the data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Further analysis should include all films, regardless of gross</a:t>
            </a:r>
          </a:p>
          <a:p>
            <a:pPr lvl="1"/>
            <a:r>
              <a:rPr lang="en-US" dirty="0"/>
              <a:t>Gross vs. Net Income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A better metric for an investment decision would be to also include budget and other expenses in the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pPr lvl="1"/>
            <a:r>
              <a:rPr lang="en-US" dirty="0"/>
              <a:t>Worldwide Gross figures in the dataset are not inflation-adjusted: 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Comparison of prior years is difficult </a:t>
            </a:r>
          </a:p>
          <a:p>
            <a:pPr lvl="1"/>
            <a:r>
              <a:rPr lang="en-US" dirty="0"/>
              <a:t>Incorporating additional attributes: 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Release Date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Geographic Breakdown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Director / Actors</a:t>
            </a:r>
          </a:p>
          <a:p>
            <a:pPr lvl="1"/>
            <a:r>
              <a:rPr lang="en-US" dirty="0"/>
              <a:t>Additional statistical measurements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1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Project Proposal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Mutual interest in movies and film as entertainment, as well as a future career path</a:t>
            </a:r>
          </a:p>
          <a:p>
            <a:r>
              <a:rPr lang="en-US" dirty="0"/>
              <a:t>Dataset:  </a:t>
            </a:r>
            <a:r>
              <a:rPr lang="en-US" dirty="0">
                <a:hlinkClick r:id="rId5"/>
              </a:rPr>
              <a:t>Top 10 Highest Grossing Films (1975-2018) (kaggle.com)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What Kind of Movie to make and which Studio to partner with in order make the most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Film Attributes</a:t>
            </a:r>
            <a:r>
              <a:rPr lang="en-US" dirty="0"/>
              <a:t>:  </a:t>
            </a:r>
          </a:p>
          <a:p>
            <a:pPr lvl="1"/>
            <a:r>
              <a:rPr lang="en-US" dirty="0"/>
              <a:t>Does an animated or live-action movie generate more worldwide gross income?</a:t>
            </a:r>
          </a:p>
          <a:p>
            <a:pPr lvl="1"/>
            <a:r>
              <a:rPr lang="en-US" dirty="0"/>
              <a:t>What MPAA rating hits the “sweet spot” for attracting the largest audiences?</a:t>
            </a:r>
          </a:p>
          <a:p>
            <a:pPr lvl="1"/>
            <a:r>
              <a:rPr lang="en-US" dirty="0"/>
              <a:t>What genre and / or sub-genres should we target?  </a:t>
            </a:r>
          </a:p>
          <a:p>
            <a:pPr lvl="1"/>
            <a:r>
              <a:rPr lang="en-US" dirty="0"/>
              <a:t>Does the length of a movie matter to the overall gross income?  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Studio / Distributor Attributes</a:t>
            </a:r>
            <a:r>
              <a:rPr lang="en-US" dirty="0"/>
              <a:t>:  </a:t>
            </a:r>
          </a:p>
          <a:p>
            <a:pPr lvl="1"/>
            <a:r>
              <a:rPr lang="en-US" dirty="0"/>
              <a:t>Do certain production companies focus primarily on specific genres?  </a:t>
            </a:r>
          </a:p>
          <a:p>
            <a:pPr lvl="1"/>
            <a:r>
              <a:rPr lang="en-US" dirty="0"/>
              <a:t>On average, which studios tend to generate higher gross income at the box office?</a:t>
            </a:r>
          </a:p>
          <a:p>
            <a:pPr lvl="1"/>
            <a:r>
              <a:rPr lang="en-US" dirty="0"/>
              <a:t>Which distributors tend to put out higher quality films?  </a:t>
            </a:r>
          </a:p>
          <a:p>
            <a:pPr lvl="1"/>
            <a:r>
              <a:rPr lang="en-US" dirty="0"/>
              <a:t>Is there correlation between the IMDb rating of a movie and the gross income?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Major Motion Picture Investment</a:t>
            </a:r>
          </a:p>
        </p:txBody>
      </p:sp>
    </p:spTree>
    <p:extLst>
      <p:ext uri="{BB962C8B-B14F-4D97-AF65-F5344CB8AC3E}">
        <p14:creationId xmlns:p14="http://schemas.microsoft.com/office/powerpoint/2010/main" val="233602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film should we make?</a:t>
            </a:r>
            <a:br>
              <a:rPr lang="en-US" dirty="0"/>
            </a:br>
            <a:r>
              <a:rPr lang="en-US" dirty="0"/>
              <a:t>Animated vs. Non-</a:t>
            </a:r>
            <a:r>
              <a:rPr lang="en-US" dirty="0" err="1"/>
              <a:t>AnimateD</a:t>
            </a:r>
            <a:endParaRPr lang="en-US" dirty="0"/>
          </a:p>
        </p:txBody>
      </p:sp>
      <p:pic>
        <p:nvPicPr>
          <p:cNvPr id="12" name="Content Placeholder 11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0F348A48-63D9-D0CE-8649-D98BE94CC4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42" y="1838289"/>
            <a:ext cx="8305800" cy="4428491"/>
          </a:xfrm>
        </p:spPr>
      </p:pic>
    </p:spTree>
    <p:extLst>
      <p:ext uri="{BB962C8B-B14F-4D97-AF65-F5344CB8AC3E}">
        <p14:creationId xmlns:p14="http://schemas.microsoft.com/office/powerpoint/2010/main" val="290358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A39-FC01-C1B8-062B-AED84E00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MPAA Rating should we target?</a:t>
            </a:r>
            <a:br>
              <a:rPr lang="en-US" dirty="0"/>
            </a:br>
            <a:r>
              <a:rPr lang="en-US" dirty="0"/>
              <a:t>PG-13 &amp; PG</a:t>
            </a:r>
          </a:p>
        </p:txBody>
      </p:sp>
      <p:pic>
        <p:nvPicPr>
          <p:cNvPr id="6" name="Content Placeholder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632B056-C3CC-9638-B9B1-0D04CB9644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72" y="1691640"/>
            <a:ext cx="8370455" cy="4409959"/>
          </a:xfrm>
        </p:spPr>
      </p:pic>
    </p:spTree>
    <p:extLst>
      <p:ext uri="{BB962C8B-B14F-4D97-AF65-F5344CB8AC3E}">
        <p14:creationId xmlns:p14="http://schemas.microsoft.com/office/powerpoint/2010/main" val="7016706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{F197ECDB-19D0-45F0-A609-C2608D245E8D}tf55661986_win32</Template>
  <TotalTime>831</TotalTime>
  <Words>513</Words>
  <Application>Microsoft Office PowerPoint</Application>
  <PresentationFormat>Widescreen</PresentationFormat>
  <Paragraphs>115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Wingdings</vt:lpstr>
      <vt:lpstr>Custom</vt:lpstr>
      <vt:lpstr>Project 1:   Andrew Middleton Scott Kutlick</vt:lpstr>
      <vt:lpstr>AGENDA</vt:lpstr>
      <vt:lpstr>Major Motion Picture Investment</vt:lpstr>
      <vt:lpstr>Project Proposal</vt:lpstr>
      <vt:lpstr>Project Proposal</vt:lpstr>
      <vt:lpstr>What Kind of Movie to make and which Studio to partner with in order make the most money?</vt:lpstr>
      <vt:lpstr>Data Analysis</vt:lpstr>
      <vt:lpstr>What type of film should we make? Animated vs. Non-AnimateD</vt:lpstr>
      <vt:lpstr>What MPAA Rating should we target? PG-13 &amp; PG</vt:lpstr>
      <vt:lpstr>What MPAA Rating should we target? R &amp; G</vt:lpstr>
      <vt:lpstr>Which Genres have highest Worldwide Gross?</vt:lpstr>
      <vt:lpstr>Which Genres have highest Worldwide Gross?</vt:lpstr>
      <vt:lpstr>Does the Length of the movie Matter?</vt:lpstr>
      <vt:lpstr>Does the rating of the movie Matter?</vt:lpstr>
      <vt:lpstr>Which Studio should distribute the film?</vt:lpstr>
      <vt:lpstr>Which studios tend to earn the most money?</vt:lpstr>
      <vt:lpstr>Decision</vt:lpstr>
      <vt:lpstr>Our film characteristics</vt:lpstr>
      <vt:lpstr>FINAL Comments &amp; TAKEAWAYS</vt:lpstr>
      <vt:lpstr>Additional Dataset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Kutlick</dc:creator>
  <cp:lastModifiedBy>Scott Kutlick</cp:lastModifiedBy>
  <cp:revision>1</cp:revision>
  <dcterms:created xsi:type="dcterms:W3CDTF">2024-06-12T23:39:30Z</dcterms:created>
  <dcterms:modified xsi:type="dcterms:W3CDTF">2024-06-17T13:37:31Z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